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15"/>
  </p:notesMasterIdLst>
  <p:sldIdLst>
    <p:sldId id="259" r:id="rId5"/>
    <p:sldId id="272" r:id="rId6"/>
    <p:sldId id="265" r:id="rId7"/>
    <p:sldId id="264" r:id="rId8"/>
    <p:sldId id="267" r:id="rId9"/>
    <p:sldId id="268" r:id="rId10"/>
    <p:sldId id="269" r:id="rId11"/>
    <p:sldId id="270" r:id="rId12"/>
    <p:sldId id="273" r:id="rId13"/>
    <p:sldId id="271" r:id="rId14"/>
  </p:sldIdLst>
  <p:sldSz cx="10160000" cy="571500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White" initials="JW" lastIdx="3" clrIdx="0">
    <p:extLst>
      <p:ext uri="{19B8F6BF-5375-455C-9EA6-DF929625EA0E}">
        <p15:presenceInfo xmlns:p15="http://schemas.microsoft.com/office/powerpoint/2012/main" userId="S::JWhite@nps.org.au::979980de-48e8-41d5-984d-d33dab438575" providerId="AD"/>
      </p:ext>
    </p:extLst>
  </p:cmAuthor>
  <p:cmAuthor id="2" name="Jonathan Dartnell" initials="JD" lastIdx="4" clrIdx="1">
    <p:extLst>
      <p:ext uri="{19B8F6BF-5375-455C-9EA6-DF929625EA0E}">
        <p15:presenceInfo xmlns:p15="http://schemas.microsoft.com/office/powerpoint/2012/main" userId="S::JDartnell@nps.org.au::7c83705d-c28f-4f97-92c6-75981d83e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ABB680-2B90-47E7-9F66-C80E779BE71A}" v="3" dt="2022-07-15T02:58:48.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46" autoAdjust="0"/>
  </p:normalViewPr>
  <p:slideViewPr>
    <p:cSldViewPr snapToGrid="0">
      <p:cViewPr varScale="1">
        <p:scale>
          <a:sx n="76" d="100"/>
          <a:sy n="76" d="100"/>
        </p:scale>
        <p:origin x="140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in Elgebaly" userId="4c269b2e-856c-43bc-afb4-bfdc2338fd2e" providerId="ADAL" clId="{BEABB680-2B90-47E7-9F66-C80E779BE71A}"/>
    <pc:docChg chg="modSld">
      <pc:chgData name="Zain Elgebaly" userId="4c269b2e-856c-43bc-afb4-bfdc2338fd2e" providerId="ADAL" clId="{BEABB680-2B90-47E7-9F66-C80E779BE71A}" dt="2022-07-15T02:57:42.018" v="19" actId="20577"/>
      <pc:docMkLst>
        <pc:docMk/>
      </pc:docMkLst>
      <pc:sldChg chg="modSp mod modNotesTx">
        <pc:chgData name="Zain Elgebaly" userId="4c269b2e-856c-43bc-afb4-bfdc2338fd2e" providerId="ADAL" clId="{BEABB680-2B90-47E7-9F66-C80E779BE71A}" dt="2022-07-15T02:57:42.018" v="19" actId="20577"/>
        <pc:sldMkLst>
          <pc:docMk/>
          <pc:sldMk cId="3408726837" sldId="268"/>
        </pc:sldMkLst>
        <pc:spChg chg="mod">
          <ac:chgData name="Zain Elgebaly" userId="4c269b2e-856c-43bc-afb4-bfdc2338fd2e" providerId="ADAL" clId="{BEABB680-2B90-47E7-9F66-C80E779BE71A}" dt="2022-07-15T02:55:20.626" v="15" actId="20577"/>
          <ac:spMkLst>
            <pc:docMk/>
            <pc:sldMk cId="3408726837" sldId="268"/>
            <ac:spMk id="3" creationId="{F2E078FA-6151-9404-4B7E-2B908FB914C3}"/>
          </ac:spMkLst>
        </pc:spChg>
      </pc:sldChg>
      <pc:sldChg chg="modNotesTx">
        <pc:chgData name="Zain Elgebaly" userId="4c269b2e-856c-43bc-afb4-bfdc2338fd2e" providerId="ADAL" clId="{BEABB680-2B90-47E7-9F66-C80E779BE71A}" dt="2022-07-15T02:53:24.959" v="11" actId="20577"/>
        <pc:sldMkLst>
          <pc:docMk/>
          <pc:sldMk cId="3370320132"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A56CF-E3BF-444F-AE80-F670646B2BB8}" type="datetimeFigureOut">
              <a:rPr lang="en-AU" smtClean="0"/>
              <a:t>15/07/2022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76993-F49C-4991-AE7C-4FC74073EA34}" type="slidenum">
              <a:rPr lang="en-AU" smtClean="0"/>
              <a:t>‹#›</a:t>
            </a:fld>
            <a:endParaRPr lang="en-AU"/>
          </a:p>
        </p:txBody>
      </p:sp>
    </p:spTree>
    <p:extLst>
      <p:ext uri="{BB962C8B-B14F-4D97-AF65-F5344CB8AC3E}">
        <p14:creationId xmlns:p14="http://schemas.microsoft.com/office/powerpoint/2010/main" val="106926504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hw.gov.au/reports/illicit-use-of-drugs/opioid-harm-in-australia/summary"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tga.gov.au/publication/addressing-prescription-opioid-use-and-misuse-australia"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afetyandquality.gov.au/node/570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13B1D7-F3D3-4142-A04C-09DC602B2AAF}" type="slidenum">
              <a:rPr lang="en-US" smtClean="0"/>
              <a:pPr/>
              <a:t>1</a:t>
            </a:fld>
            <a:endParaRPr lang="en-US"/>
          </a:p>
        </p:txBody>
      </p:sp>
    </p:spTree>
    <p:extLst>
      <p:ext uri="{BB962C8B-B14F-4D97-AF65-F5344CB8AC3E}">
        <p14:creationId xmlns:p14="http://schemas.microsoft.com/office/powerpoint/2010/main" val="377899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have any feedback regarding the toolkit, resources, slide deck or any of NPS MedicineWise work, please contact us on info@nps.org.au.</a:t>
            </a:r>
          </a:p>
        </p:txBody>
      </p:sp>
      <p:sp>
        <p:nvSpPr>
          <p:cNvPr id="4" name="Slide Number Placeholder 3"/>
          <p:cNvSpPr>
            <a:spLocks noGrp="1"/>
          </p:cNvSpPr>
          <p:nvPr>
            <p:ph type="sldNum" sz="quarter" idx="5"/>
          </p:nvPr>
        </p:nvSpPr>
        <p:spPr/>
        <p:txBody>
          <a:bodyPr/>
          <a:lstStyle/>
          <a:p>
            <a:fld id="{01476993-F49C-4991-AE7C-4FC74073EA34}" type="slidenum">
              <a:rPr lang="en-AU" smtClean="0"/>
              <a:t>10</a:t>
            </a:fld>
            <a:endParaRPr lang="en-AU"/>
          </a:p>
        </p:txBody>
      </p:sp>
    </p:spTree>
    <p:extLst>
      <p:ext uri="{BB962C8B-B14F-4D97-AF65-F5344CB8AC3E}">
        <p14:creationId xmlns:p14="http://schemas.microsoft.com/office/powerpoint/2010/main" val="3245634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cs typeface="Calibri"/>
              </a:rPr>
              <a:t>As per the AIHW (</a:t>
            </a:r>
            <a:r>
              <a:rPr lang="en-US" sz="900">
                <a:hlinkClick r:id="rId3"/>
              </a:rPr>
              <a:t>https://www.aihw.gov.au/reports/illicit-use-of-drugs/opioid-harm-in-australia/summary</a:t>
            </a:r>
            <a:r>
              <a:rPr lang="en-US" sz="900"/>
              <a:t>)</a:t>
            </a:r>
            <a:r>
              <a:rPr lang="en-US" sz="900">
                <a:cs typeface="Calibri"/>
              </a:rPr>
              <a:t> Opioid harm in Australia 2018 publication and TGA (</a:t>
            </a:r>
            <a:r>
              <a:rPr lang="en-US" sz="900">
                <a:hlinkClick r:id="rId4"/>
              </a:rPr>
              <a:t>https://www.tga.gov.au/publication/addressing-prescription-opioid-use-and-misuse-australia</a:t>
            </a:r>
            <a:r>
              <a:rPr lang="en-US" sz="900"/>
              <a:t>).</a:t>
            </a:r>
          </a:p>
          <a:p>
            <a:endParaRPr lang="en-US" sz="900">
              <a:cs typeface="Calibri"/>
            </a:endParaRPr>
          </a:p>
          <a:p>
            <a:r>
              <a:rPr lang="en-US" sz="900"/>
              <a:t>In 2014, almost 3 million people in Australia were prescribed at least one opioid under the Pharmaceutical Benefits Scheme (PBS) or Repatriation PBS (RPBS). Since the end of 2009, there has been a general increase in </a:t>
            </a:r>
            <a:r>
              <a:rPr lang="en-US" sz="900" b="0" i="0">
                <a:solidFill>
                  <a:srgbClr val="FF0000"/>
                </a:solidFill>
                <a:highlight>
                  <a:srgbClr val="FFFF00"/>
                </a:highlight>
              </a:rPr>
              <a:t>opioid</a:t>
            </a:r>
            <a:r>
              <a:rPr lang="en-US" sz="900" i="0">
                <a:solidFill>
                  <a:srgbClr val="FF0000"/>
                </a:solidFill>
                <a:highlight>
                  <a:srgbClr val="FFFF00"/>
                </a:highlight>
              </a:rPr>
              <a:t> </a:t>
            </a:r>
            <a:r>
              <a:rPr lang="en-US" sz="900"/>
              <a:t>prescriptions, from about 10 million annually to 14 million annually.</a:t>
            </a:r>
          </a:p>
          <a:p>
            <a:endParaRPr lang="en-US" sz="900">
              <a:cs typeface="Calibri"/>
            </a:endParaRPr>
          </a:p>
          <a:p>
            <a:r>
              <a:rPr lang="en-US" sz="900"/>
              <a:t>Levels of prescription opioid overdose, including accidental overdose are at record levels in Australia and internationally. One of the contributing factors has </a:t>
            </a:r>
            <a:r>
              <a:rPr lang="en-US" sz="900" b="0"/>
              <a:t>been significant 'indication creep’, with increasing use in a range of types of chronic non-cancer pain, despite limited evidence of efficacy or safety for opioids. Use in chronic pain is also dr</a:t>
            </a:r>
            <a:r>
              <a:rPr lang="en-US" sz="900"/>
              <a:t>iven by the inconsistent efficacy of alternative medicines in chronic pain such as non-steroidal anti-inflammatory drugs (NSAIDs), </a:t>
            </a:r>
            <a:r>
              <a:rPr lang="en-US" sz="900" err="1"/>
              <a:t>gabapentoids</a:t>
            </a:r>
            <a:r>
              <a:rPr lang="en-US" sz="900"/>
              <a:t>, antidepressants and muscle relaxants; opioid analgesics are often used when pain is refractory to these other treatments. Judicious prescribing for some patients with chronic non-cancer pain has been described as an appropriate option.</a:t>
            </a:r>
          </a:p>
          <a:p>
            <a:endParaRPr lang="en-US" sz="900">
              <a:cs typeface="Calibri"/>
            </a:endParaRPr>
          </a:p>
          <a:p>
            <a:r>
              <a:rPr lang="en-US" sz="900"/>
              <a:t>Australia currently ranks eighth internationally on the numbers of defined daily doses of prescription opioids per million population (at about 40% the level of the USA). In the USA, opioid analgesics are now the most commonly prescribed class of medications.</a:t>
            </a:r>
          </a:p>
          <a:p>
            <a:endParaRPr lang="en-US" sz="900">
              <a:cs typeface="Calibri"/>
            </a:endParaRPr>
          </a:p>
          <a:p>
            <a:r>
              <a:rPr lang="en-US" sz="900"/>
              <a:t>Pharmaceutical opioid deaths in Australia now exceed heroin deaths by a significant margin - by 2-2.5 times - the reverse of what was seen in the 1990s. Between 2011 and 2015 there were 2,145 deaths associated with oxycodone, morphine, codeine, fentanyl, tramadol and/or pethidine compared with 985 due to heroin. Pharmaceutical opioid deaths particularly dominate in the over 30 age group.</a:t>
            </a:r>
            <a:endParaRPr lang="en-US" sz="900">
              <a:cs typeface="Calibri"/>
            </a:endParaRPr>
          </a:p>
          <a:p>
            <a:endParaRPr lang="en-US" sz="900">
              <a:cs typeface="Calibri"/>
            </a:endParaRPr>
          </a:p>
        </p:txBody>
      </p:sp>
      <p:sp>
        <p:nvSpPr>
          <p:cNvPr id="4" name="Slide Number Placeholder 3"/>
          <p:cNvSpPr>
            <a:spLocks noGrp="1"/>
          </p:cNvSpPr>
          <p:nvPr>
            <p:ph type="sldNum" sz="quarter" idx="5"/>
          </p:nvPr>
        </p:nvSpPr>
        <p:spPr/>
        <p:txBody>
          <a:bodyPr/>
          <a:lstStyle/>
          <a:p>
            <a:fld id="{01476993-F49C-4991-AE7C-4FC74073EA34}" type="slidenum">
              <a:rPr lang="en-AU" smtClean="0"/>
              <a:t>2</a:t>
            </a:fld>
            <a:endParaRPr lang="en-AU"/>
          </a:p>
        </p:txBody>
      </p:sp>
    </p:spTree>
    <p:extLst>
      <p:ext uri="{BB962C8B-B14F-4D97-AF65-F5344CB8AC3E}">
        <p14:creationId xmlns:p14="http://schemas.microsoft.com/office/powerpoint/2010/main" val="3233133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t>Priority actions to reduce medication-related harm from high-risk medicines, including opioid analgesics, were identified in Australia’s response to the World Health Organization Global Patient Safety Challenge – </a:t>
            </a:r>
            <a:r>
              <a:rPr lang="en-US" sz="900" i="1" u="sng">
                <a:hlinkClick r:id="rId3"/>
              </a:rPr>
              <a:t>Medication without harm</a:t>
            </a:r>
            <a:r>
              <a:rPr lang="en-US" sz="900" u="sng">
                <a:hlinkClick r:id="rId3"/>
              </a:rPr>
              <a:t> (2020)</a:t>
            </a:r>
            <a:r>
              <a:rPr lang="en-US" sz="900"/>
              <a:t>. One of the identified priority actions was the development of a national guideline for peri-surgical management of high-risk medicines, including the quantity prescribed at hospital discharge, the duration of therapy post-hospital, and where appropriate the introduction of de-escalation plans as part of the hospital discharge summary.</a:t>
            </a:r>
          </a:p>
          <a:p>
            <a:endParaRPr lang="en-US" sz="900"/>
          </a:p>
          <a:p>
            <a:r>
              <a:rPr lang="en-US" sz="900"/>
              <a:t>Following a public consultation on prescription opioids in 2018, the Therapeutic Goods Administration (TGA) established the Opioid Regulatory Advisory Group to provide independent, expert advice to review proposed options for a regulatory response to opioid use and misuse in Australia. As a </a:t>
            </a:r>
            <a:r>
              <a:rPr lang="en-US" sz="900" b="0" u="none">
                <a:solidFill>
                  <a:schemeClr val="tx1"/>
                </a:solidFill>
              </a:rPr>
              <a:t>result, a number of opioid regulatory changes </a:t>
            </a:r>
            <a:r>
              <a:rPr lang="en-US" sz="900"/>
              <a:t>were implemented June 2020.</a:t>
            </a:r>
            <a:endParaRPr lang="en-US" sz="900">
              <a:cs typeface="Calibri"/>
            </a:endParaRPr>
          </a:p>
          <a:p>
            <a:endParaRPr lang="en-US" sz="900"/>
          </a:p>
          <a:p>
            <a:r>
              <a:rPr lang="en-US" sz="900"/>
              <a:t>In April 2020, the TGA engaged the Commission to develop a framework for a National Opioid Analgesic Stewardship program, and an accompanying clinical care standard, which together support the opioid analgesic regulatory changes. The aim of the TGA regulatory changes, the National Opioid Analgesics Stewardship program and the accompanying clinical care standard is to </a:t>
            </a:r>
            <a:r>
              <a:rPr lang="en-US" sz="900" err="1"/>
              <a:t>minimise</a:t>
            </a:r>
            <a:r>
              <a:rPr lang="en-US" sz="900"/>
              <a:t> the risk of harm associated with opioid analgesic use.</a:t>
            </a:r>
            <a:endParaRPr lang="en-US" sz="90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1476993-F49C-4991-AE7C-4FC74073EA34}" type="slidenum">
              <a:rPr lang="en-AU" smtClean="0"/>
              <a:t>3</a:t>
            </a:fld>
            <a:endParaRPr lang="en-AU"/>
          </a:p>
        </p:txBody>
      </p:sp>
    </p:spTree>
    <p:extLst>
      <p:ext uri="{BB962C8B-B14F-4D97-AF65-F5344CB8AC3E}">
        <p14:creationId xmlns:p14="http://schemas.microsoft.com/office/powerpoint/2010/main" val="27355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cs typeface="Calibri"/>
              </a:rPr>
              <a:t>The Safe use of opioids in Acute Pain toolkit was developed by NPS MW through department of health funding. To Support the Quality Statements with the Clinical Care Standards this resources is designed as an overview of best practice of the treatment of acute pain with both the Emergency Department and the Surgical patient as identified in the Clinical Care Statement. </a:t>
            </a:r>
          </a:p>
          <a:p>
            <a:endParaRPr lang="en-US" sz="900">
              <a:cs typeface="Calibri"/>
            </a:endParaRPr>
          </a:p>
        </p:txBody>
      </p:sp>
      <p:sp>
        <p:nvSpPr>
          <p:cNvPr id="4" name="Slide Number Placeholder 3"/>
          <p:cNvSpPr>
            <a:spLocks noGrp="1"/>
          </p:cNvSpPr>
          <p:nvPr>
            <p:ph type="sldNum" sz="quarter" idx="5"/>
          </p:nvPr>
        </p:nvSpPr>
        <p:spPr/>
        <p:txBody>
          <a:bodyPr/>
          <a:lstStyle/>
          <a:p>
            <a:fld id="{01476993-F49C-4991-AE7C-4FC74073EA34}" type="slidenum">
              <a:rPr lang="en-AU" smtClean="0"/>
              <a:t>4</a:t>
            </a:fld>
            <a:endParaRPr lang="en-AU"/>
          </a:p>
        </p:txBody>
      </p:sp>
    </p:spTree>
    <p:extLst>
      <p:ext uri="{BB962C8B-B14F-4D97-AF65-F5344CB8AC3E}">
        <p14:creationId xmlns:p14="http://schemas.microsoft.com/office/powerpoint/2010/main" val="386679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cs typeface="Calibri"/>
              </a:rPr>
              <a:t>In 2007 NPS MedicineWise ran an educational visiting program educating prescribers and pharmacists on acute post-operative pain, this educational program was developed with funding from the Australian Government Department of Health. This education program formed the basis of our updated Safe use of opioids in acute pain resource. </a:t>
            </a:r>
          </a:p>
          <a:p>
            <a:endParaRPr lang="en-US" sz="900">
              <a:cs typeface="Calibri"/>
            </a:endParaRPr>
          </a:p>
          <a:p>
            <a:r>
              <a:rPr lang="en-US" sz="900">
                <a:cs typeface="Calibri"/>
              </a:rPr>
              <a:t>This resource was reviewed by the ACSQHC Topic Working group for the Opioid Analgesic Stewardship in Acute Pain Clinical Care Standard, a group of experts in the use of opioids and pain managements across multiple disciplines (Emergency, </a:t>
            </a:r>
            <a:r>
              <a:rPr lang="en-US" sz="900" err="1">
                <a:cs typeface="Calibri"/>
              </a:rPr>
              <a:t>Orthopaedic</a:t>
            </a:r>
            <a:r>
              <a:rPr lang="en-US" sz="900">
                <a:cs typeface="Calibri"/>
              </a:rPr>
              <a:t> Surgery, </a:t>
            </a:r>
            <a:r>
              <a:rPr lang="en-US" sz="900" err="1">
                <a:cs typeface="Calibri"/>
              </a:rPr>
              <a:t>Paediatric</a:t>
            </a:r>
            <a:r>
              <a:rPr lang="en-US" sz="900">
                <a:cs typeface="Calibri"/>
              </a:rPr>
              <a:t> Surgery, General Surgery, Pain Management).</a:t>
            </a:r>
          </a:p>
        </p:txBody>
      </p:sp>
      <p:sp>
        <p:nvSpPr>
          <p:cNvPr id="4" name="Slide Number Placeholder 3"/>
          <p:cNvSpPr>
            <a:spLocks noGrp="1"/>
          </p:cNvSpPr>
          <p:nvPr>
            <p:ph type="sldNum" sz="quarter" idx="5"/>
          </p:nvPr>
        </p:nvSpPr>
        <p:spPr/>
        <p:txBody>
          <a:bodyPr/>
          <a:lstStyle/>
          <a:p>
            <a:fld id="{01476993-F49C-4991-AE7C-4FC74073EA34}" type="slidenum">
              <a:rPr lang="en-AU" smtClean="0"/>
              <a:t>5</a:t>
            </a:fld>
            <a:endParaRPr lang="en-AU"/>
          </a:p>
        </p:txBody>
      </p:sp>
    </p:spTree>
    <p:extLst>
      <p:ext uri="{BB962C8B-B14F-4D97-AF65-F5344CB8AC3E}">
        <p14:creationId xmlns:p14="http://schemas.microsoft.com/office/powerpoint/2010/main" val="132103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dirty="0">
                <a:cs typeface="Calibri"/>
              </a:rPr>
              <a:t>Professor Pamela Macintyre is the previous director of the Acute Pain Service at the Royal Adelaide Hospital and the co-author of Acute Pain Management: a Practical Guide 5th edition. </a:t>
            </a:r>
          </a:p>
          <a:p>
            <a:pPr marL="171450" indent="-171450">
              <a:buFont typeface="Arial" panose="020B0604020202020204" pitchFamily="34" charset="0"/>
              <a:buChar char="•"/>
            </a:pPr>
            <a:r>
              <a:rPr lang="en-US" sz="900" dirty="0">
                <a:cs typeface="Calibri"/>
              </a:rPr>
              <a:t>Dr. Kim </a:t>
            </a:r>
            <a:r>
              <a:rPr lang="en-US" sz="900" dirty="0" err="1">
                <a:cs typeface="Calibri"/>
              </a:rPr>
              <a:t>Hattingh</a:t>
            </a:r>
            <a:r>
              <a:rPr lang="en-US" sz="900" dirty="0">
                <a:cs typeface="Calibri"/>
              </a:rPr>
              <a:t> is a Specialist Pain Physician at Bendigo Hospital, Bendigo Health </a:t>
            </a:r>
          </a:p>
          <a:p>
            <a:pPr marL="171450" indent="-171450">
              <a:buFont typeface="Arial" panose="020B0604020202020204" pitchFamily="34" charset="0"/>
              <a:buChar char="•"/>
            </a:pPr>
            <a:r>
              <a:rPr lang="en-US" sz="900" dirty="0">
                <a:cs typeface="Calibri"/>
              </a:rPr>
              <a:t>Dr. Rhys Ross-Browne is a </a:t>
            </a:r>
            <a:r>
              <a:rPr lang="en-US" sz="2000" dirty="0"/>
              <a:t>Staff Specialist in Emergency Medicine at Campbelltown and Camden Hospital, </a:t>
            </a:r>
            <a:r>
              <a:rPr lang="en-AU" sz="1800" dirty="0">
                <a:effectLst/>
                <a:latin typeface="Calibri" panose="020F0502020204030204" pitchFamily="34" charset="0"/>
                <a:ea typeface="Times New Roman" panose="02020603050405020304" pitchFamily="18" charset="0"/>
              </a:rPr>
              <a:t>NSW Member, Council of Advocacy, Practice &amp; Partnerships, Australasian College for Emergency Medicine</a:t>
            </a:r>
            <a:r>
              <a:rPr lang="en-US" sz="2000" dirty="0"/>
              <a:t> and Conjoint Lecturer at Western Sydney University School of Medicine</a:t>
            </a:r>
            <a:endParaRPr lang="en-US" sz="900" dirty="0">
              <a:cs typeface="Calibri"/>
            </a:endParaRPr>
          </a:p>
          <a:p>
            <a:endParaRPr lang="en-US" sz="900" dirty="0">
              <a:cs typeface="Calibri"/>
            </a:endParaRPr>
          </a:p>
          <a:p>
            <a:r>
              <a:rPr lang="en-US" sz="900" dirty="0">
                <a:cs typeface="Calibri"/>
              </a:rPr>
              <a:t>The testing group consisted of 44 clinicians (pharmacists, medical officers, nurses and GPs) across all states in Australia. The document was also reviewed by consumers with a lived experience of acute and chronic pain.</a:t>
            </a:r>
          </a:p>
        </p:txBody>
      </p:sp>
      <p:sp>
        <p:nvSpPr>
          <p:cNvPr id="4" name="Slide Number Placeholder 3"/>
          <p:cNvSpPr>
            <a:spLocks noGrp="1"/>
          </p:cNvSpPr>
          <p:nvPr>
            <p:ph type="sldNum" sz="quarter" idx="5"/>
          </p:nvPr>
        </p:nvSpPr>
        <p:spPr/>
        <p:txBody>
          <a:bodyPr/>
          <a:lstStyle/>
          <a:p>
            <a:fld id="{01476993-F49C-4991-AE7C-4FC74073EA34}" type="slidenum">
              <a:rPr lang="en-AU" smtClean="0"/>
              <a:t>6</a:t>
            </a:fld>
            <a:endParaRPr lang="en-AU"/>
          </a:p>
        </p:txBody>
      </p:sp>
    </p:spTree>
    <p:extLst>
      <p:ext uri="{BB962C8B-B14F-4D97-AF65-F5344CB8AC3E}">
        <p14:creationId xmlns:p14="http://schemas.microsoft.com/office/powerpoint/2010/main" val="3359130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1476993-F49C-4991-AE7C-4FC74073EA34}" type="slidenum">
              <a:rPr lang="en-AU" smtClean="0"/>
              <a:t>7</a:t>
            </a:fld>
            <a:endParaRPr lang="en-AU"/>
          </a:p>
        </p:txBody>
      </p:sp>
    </p:spTree>
    <p:extLst>
      <p:ext uri="{BB962C8B-B14F-4D97-AF65-F5344CB8AC3E}">
        <p14:creationId xmlns:p14="http://schemas.microsoft.com/office/powerpoint/2010/main" val="2582697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resource</a:t>
            </a:r>
            <a:r>
              <a:rPr lang="en-AU" b="0"/>
              <a:t>s</a:t>
            </a:r>
            <a:r>
              <a:rPr lang="en-AU"/>
              <a:t> can be utilised in many different ways: </a:t>
            </a:r>
          </a:p>
          <a:p>
            <a:pPr marL="171450" indent="-171450">
              <a:buFont typeface="Arial" panose="020B0604020202020204" pitchFamily="34" charset="0"/>
              <a:buChar char="•"/>
            </a:pPr>
            <a:r>
              <a:rPr lang="en-AU"/>
              <a:t>as a supplementary educational resource for junior clinicians (nurses, pharmacists, medical officers, allied health professionals) to supplement educational programs run by clinical education providers </a:t>
            </a:r>
          </a:p>
          <a:p>
            <a:pPr marL="171450" indent="-171450">
              <a:buFont typeface="Arial" panose="020B0604020202020204" pitchFamily="34" charset="0"/>
              <a:buChar char="•"/>
            </a:pPr>
            <a:r>
              <a:rPr lang="en-AU"/>
              <a:t>by clinicians to reflect on their current practice and how it they can ensure they are practicing best practice</a:t>
            </a:r>
          </a:p>
          <a:p>
            <a:pPr marL="171450" indent="-171450">
              <a:buFont typeface="Arial" panose="020B0604020202020204" pitchFamily="34" charset="0"/>
              <a:buChar char="•"/>
            </a:pPr>
            <a:r>
              <a:rPr lang="en-AU"/>
              <a:t>by groups of clinicians to reflect on their practise as a group and ensure they setting standards based on best practise</a:t>
            </a:r>
          </a:p>
          <a:p>
            <a:pPr marL="171450" indent="-171450">
              <a:buFont typeface="Arial" panose="020B0604020202020204" pitchFamily="34" charset="0"/>
              <a:buChar char="•"/>
            </a:pPr>
            <a:r>
              <a:rPr lang="en-AU"/>
              <a:t>by managers to ensure that systems are in place to allow clinicians to undertake best practice.</a:t>
            </a:r>
          </a:p>
        </p:txBody>
      </p:sp>
      <p:sp>
        <p:nvSpPr>
          <p:cNvPr id="4" name="Slide Number Placeholder 3"/>
          <p:cNvSpPr>
            <a:spLocks noGrp="1"/>
          </p:cNvSpPr>
          <p:nvPr>
            <p:ph type="sldNum" sz="quarter" idx="5"/>
          </p:nvPr>
        </p:nvSpPr>
        <p:spPr/>
        <p:txBody>
          <a:bodyPr/>
          <a:lstStyle/>
          <a:p>
            <a:fld id="{01476993-F49C-4991-AE7C-4FC74073EA34}" type="slidenum">
              <a:rPr lang="en-AU" smtClean="0"/>
              <a:t>8</a:t>
            </a:fld>
            <a:endParaRPr lang="en-AU"/>
          </a:p>
        </p:txBody>
      </p:sp>
    </p:spTree>
    <p:extLst>
      <p:ext uri="{BB962C8B-B14F-4D97-AF65-F5344CB8AC3E}">
        <p14:creationId xmlns:p14="http://schemas.microsoft.com/office/powerpoint/2010/main" val="86978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Further reading on acute pain and best practice can be found at the following links.</a:t>
            </a:r>
          </a:p>
        </p:txBody>
      </p:sp>
      <p:sp>
        <p:nvSpPr>
          <p:cNvPr id="4" name="Slide Number Placeholder 3"/>
          <p:cNvSpPr>
            <a:spLocks noGrp="1"/>
          </p:cNvSpPr>
          <p:nvPr>
            <p:ph type="sldNum" sz="quarter" idx="5"/>
          </p:nvPr>
        </p:nvSpPr>
        <p:spPr/>
        <p:txBody>
          <a:bodyPr/>
          <a:lstStyle/>
          <a:p>
            <a:fld id="{01476993-F49C-4991-AE7C-4FC74073EA34}" type="slidenum">
              <a:rPr lang="en-AU" smtClean="0"/>
              <a:t>9</a:t>
            </a:fld>
            <a:endParaRPr lang="en-AU"/>
          </a:p>
        </p:txBody>
      </p:sp>
    </p:spTree>
    <p:extLst>
      <p:ext uri="{BB962C8B-B14F-4D97-AF65-F5344CB8AC3E}">
        <p14:creationId xmlns:p14="http://schemas.microsoft.com/office/powerpoint/2010/main" val="1085184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65337-DEB7-4E43-A863-30F6C17124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7" y="0"/>
            <a:ext cx="10165017" cy="5027023"/>
          </a:xfrm>
          <a:prstGeom prst="rect">
            <a:avLst/>
          </a:prstGeom>
        </p:spPr>
      </p:pic>
      <p:sp>
        <p:nvSpPr>
          <p:cNvPr id="2" name="Title 1"/>
          <p:cNvSpPr>
            <a:spLocks noGrp="1"/>
          </p:cNvSpPr>
          <p:nvPr>
            <p:ph type="ctrTitle" hasCustomPrompt="1"/>
          </p:nvPr>
        </p:nvSpPr>
        <p:spPr bwMode="white">
          <a:xfrm>
            <a:off x="362227" y="609463"/>
            <a:ext cx="8913577" cy="2387009"/>
          </a:xfrm>
        </p:spPr>
        <p:txBody>
          <a:bodyPr/>
          <a:lstStyle>
            <a:lvl1pPr>
              <a:lnSpc>
                <a:spcPct val="85000"/>
              </a:lnSpc>
              <a:defRPr sz="5800" cap="all" baseline="0">
                <a:solidFill>
                  <a:schemeClr val="bg1"/>
                </a:solidFill>
              </a:defRPr>
            </a:lvl1pPr>
          </a:lstStyle>
          <a:p>
            <a:r>
              <a:rPr lang="en-US"/>
              <a:t>Click to edit Master</a:t>
            </a:r>
            <a:br>
              <a:rPr lang="en-US"/>
            </a:br>
            <a:r>
              <a:rPr lang="en-US"/>
              <a:t>title style</a:t>
            </a:r>
          </a:p>
        </p:txBody>
      </p:sp>
      <p:sp>
        <p:nvSpPr>
          <p:cNvPr id="3" name="Subtitle 2"/>
          <p:cNvSpPr>
            <a:spLocks noGrp="1"/>
          </p:cNvSpPr>
          <p:nvPr>
            <p:ph type="subTitle" idx="1"/>
          </p:nvPr>
        </p:nvSpPr>
        <p:spPr bwMode="white">
          <a:xfrm>
            <a:off x="362227" y="3022855"/>
            <a:ext cx="8913577" cy="1460500"/>
          </a:xfrm>
          <a:prstGeom prst="rect">
            <a:avLst/>
          </a:prstGeom>
        </p:spPr>
        <p:txBody>
          <a:bodyPr>
            <a:normAutofit/>
          </a:bodyPr>
          <a:lstStyle>
            <a:lvl1pPr marL="0" indent="0" algn="l">
              <a:lnSpc>
                <a:spcPct val="90000"/>
              </a:lnSpc>
              <a:spcBef>
                <a:spcPts val="0"/>
              </a:spcBef>
              <a:spcAft>
                <a:spcPts val="0"/>
              </a:spcAft>
              <a:buNone/>
              <a:defRPr sz="3800">
                <a:solidFill>
                  <a:srgbClr val="FFFFFF"/>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82150198"/>
      </p:ext>
    </p:extLst>
  </p:cSld>
  <p:clrMapOvr>
    <a:masterClrMapping/>
  </p:clrMapOvr>
  <p:extLst>
    <p:ext uri="{DCECCB84-F9BA-43D5-87BE-67443E8EF086}">
      <p15:sldGuideLst xmlns:p15="http://schemas.microsoft.com/office/powerpoint/2012/main">
        <p15:guide id="1" orient="horz" pos="3167" userDrawn="1">
          <p15:clr>
            <a:srgbClr val="FBAE40"/>
          </p15:clr>
        </p15:guide>
        <p15:guide id="2" pos="3200" userDrawn="1">
          <p15:clr>
            <a:srgbClr val="FBAE40"/>
          </p15:clr>
        </p15:guide>
        <p15:guide id="3" pos="6185" userDrawn="1">
          <p15:clr>
            <a:srgbClr val="FBAE40"/>
          </p15:clr>
        </p15:guide>
        <p15:guide id="4" orient="horz" pos="3478" userDrawn="1">
          <p15:clr>
            <a:srgbClr val="FBAE40"/>
          </p15:clr>
        </p15:guide>
        <p15:guide id="5" orient="horz" pos="3299" userDrawn="1">
          <p15:clr>
            <a:srgbClr val="FBAE40"/>
          </p15:clr>
        </p15:guide>
        <p15:guide id="6" pos="49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Funding Statem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65337-DEB7-4E43-A863-30F6C17124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7" y="0"/>
            <a:ext cx="10165017" cy="5027023"/>
          </a:xfrm>
          <a:prstGeom prst="rect">
            <a:avLst/>
          </a:prstGeom>
        </p:spPr>
      </p:pic>
      <p:sp>
        <p:nvSpPr>
          <p:cNvPr id="2" name="Title 1"/>
          <p:cNvSpPr>
            <a:spLocks noGrp="1"/>
          </p:cNvSpPr>
          <p:nvPr>
            <p:ph type="ctrTitle" hasCustomPrompt="1"/>
          </p:nvPr>
        </p:nvSpPr>
        <p:spPr bwMode="white">
          <a:xfrm>
            <a:off x="362227" y="609463"/>
            <a:ext cx="8913577" cy="2387009"/>
          </a:xfrm>
        </p:spPr>
        <p:txBody>
          <a:bodyPr/>
          <a:lstStyle>
            <a:lvl1pPr>
              <a:lnSpc>
                <a:spcPct val="85000"/>
              </a:lnSpc>
              <a:defRPr sz="5800" cap="all" baseline="0">
                <a:solidFill>
                  <a:schemeClr val="bg1"/>
                </a:solidFill>
              </a:defRPr>
            </a:lvl1pPr>
          </a:lstStyle>
          <a:p>
            <a:r>
              <a:rPr lang="en-US"/>
              <a:t>Click to edit Master</a:t>
            </a:r>
            <a:br>
              <a:rPr lang="en-US"/>
            </a:br>
            <a:r>
              <a:rPr lang="en-US"/>
              <a:t>title style</a:t>
            </a:r>
          </a:p>
        </p:txBody>
      </p:sp>
      <p:sp>
        <p:nvSpPr>
          <p:cNvPr id="3" name="Subtitle 2"/>
          <p:cNvSpPr>
            <a:spLocks noGrp="1"/>
          </p:cNvSpPr>
          <p:nvPr>
            <p:ph type="subTitle" idx="1"/>
          </p:nvPr>
        </p:nvSpPr>
        <p:spPr bwMode="white">
          <a:xfrm>
            <a:off x="362227" y="3022855"/>
            <a:ext cx="8913577" cy="1460500"/>
          </a:xfrm>
          <a:prstGeom prst="rect">
            <a:avLst/>
          </a:prstGeom>
        </p:spPr>
        <p:txBody>
          <a:bodyPr>
            <a:normAutofit/>
          </a:bodyPr>
          <a:lstStyle>
            <a:lvl1pPr marL="0" indent="0" algn="l">
              <a:lnSpc>
                <a:spcPct val="90000"/>
              </a:lnSpc>
              <a:spcBef>
                <a:spcPts val="0"/>
              </a:spcBef>
              <a:spcAft>
                <a:spcPts val="0"/>
              </a:spcAft>
              <a:buNone/>
              <a:defRPr sz="3800">
                <a:solidFill>
                  <a:srgbClr val="FFFFFF"/>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a:t>Click to edit Master subtitle style</a:t>
            </a:r>
          </a:p>
        </p:txBody>
      </p:sp>
      <p:sp>
        <p:nvSpPr>
          <p:cNvPr id="6" name="Text Placeholder 5">
            <a:extLst>
              <a:ext uri="{FF2B5EF4-FFF2-40B4-BE49-F238E27FC236}">
                <a16:creationId xmlns:a16="http://schemas.microsoft.com/office/drawing/2014/main" id="{3E0F3362-C255-46C2-AC2E-01D7404894B7}"/>
              </a:ext>
            </a:extLst>
          </p:cNvPr>
          <p:cNvSpPr>
            <a:spLocks noGrp="1"/>
          </p:cNvSpPr>
          <p:nvPr>
            <p:ph type="body" sz="quarter" idx="10" hasCustomPrompt="1"/>
          </p:nvPr>
        </p:nvSpPr>
        <p:spPr>
          <a:xfrm>
            <a:off x="362227" y="5237163"/>
            <a:ext cx="6555542" cy="284162"/>
          </a:xfrm>
        </p:spPr>
        <p:txBody>
          <a:bodyPr>
            <a:normAutofit/>
          </a:bodyPr>
          <a:lstStyle>
            <a:lvl1pPr>
              <a:defRPr sz="1200"/>
            </a:lvl1pPr>
          </a:lstStyle>
          <a:p>
            <a:pPr lvl="0"/>
            <a:r>
              <a:rPr lang="en-US"/>
              <a:t>This program is funded by the Australian Government Department of Health.</a:t>
            </a:r>
            <a:endParaRPr lang="en-AU"/>
          </a:p>
        </p:txBody>
      </p:sp>
    </p:spTree>
    <p:extLst>
      <p:ext uri="{BB962C8B-B14F-4D97-AF65-F5344CB8AC3E}">
        <p14:creationId xmlns:p14="http://schemas.microsoft.com/office/powerpoint/2010/main" val="1998454654"/>
      </p:ext>
    </p:extLst>
  </p:cSld>
  <p:clrMapOvr>
    <a:masterClrMapping/>
  </p:clrMapOvr>
  <p:extLst>
    <p:ext uri="{DCECCB84-F9BA-43D5-87BE-67443E8EF086}">
      <p15:sldGuideLst xmlns:p15="http://schemas.microsoft.com/office/powerpoint/2012/main">
        <p15:guide id="1" orient="horz" pos="3167" userDrawn="1">
          <p15:clr>
            <a:srgbClr val="FBAE40"/>
          </p15:clr>
        </p15:guide>
        <p15:guide id="2" pos="3200" userDrawn="1">
          <p15:clr>
            <a:srgbClr val="FBAE40"/>
          </p15:clr>
        </p15:guide>
        <p15:guide id="3" pos="6185" userDrawn="1">
          <p15:clr>
            <a:srgbClr val="FBAE40"/>
          </p15:clr>
        </p15:guide>
        <p15:guide id="4" orient="horz" pos="3478" userDrawn="1">
          <p15:clr>
            <a:srgbClr val="FBAE40"/>
          </p15:clr>
        </p15:guide>
        <p15:guide id="5" orient="horz" pos="3299" userDrawn="1">
          <p15:clr>
            <a:srgbClr val="FBAE40"/>
          </p15:clr>
        </p15:guide>
        <p15:guide id="6" pos="49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6B1426D7-7A2C-4EC0-B878-A15DC716E96A}"/>
              </a:ext>
            </a:extLst>
          </p:cNvPr>
          <p:cNvSpPr>
            <a:spLocks noGrp="1"/>
          </p:cNvSpPr>
          <p:nvPr>
            <p:ph type="pic" sz="quarter" idx="10" hasCustomPrompt="1"/>
          </p:nvPr>
        </p:nvSpPr>
        <p:spPr>
          <a:xfrm>
            <a:off x="0" y="0"/>
            <a:ext cx="10160000" cy="3923881"/>
          </a:xfrm>
        </p:spPr>
        <p:txBody>
          <a:bodyPr/>
          <a:lstStyle>
            <a:lvl1pPr>
              <a:buNone/>
              <a:defRPr/>
            </a:lvl1pPr>
          </a:lstStyle>
          <a:p>
            <a:r>
              <a:rPr lang="en-US"/>
              <a:t>Click icon to add picture.</a:t>
            </a:r>
          </a:p>
        </p:txBody>
      </p:sp>
      <p:pic>
        <p:nvPicPr>
          <p:cNvPr id="4" name="Picture 3">
            <a:extLst>
              <a:ext uri="{FF2B5EF4-FFF2-40B4-BE49-F238E27FC236}">
                <a16:creationId xmlns:a16="http://schemas.microsoft.com/office/drawing/2014/main" id="{2F5A1184-00AB-4C85-BE4F-CAB4C8C008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041" t="29342" r="7082" b="26683"/>
          <a:stretch/>
        </p:blipFill>
        <p:spPr>
          <a:xfrm>
            <a:off x="0" y="4001631"/>
            <a:ext cx="10160000" cy="1713369"/>
          </a:xfrm>
          <a:prstGeom prst="rect">
            <a:avLst/>
          </a:prstGeom>
        </p:spPr>
      </p:pic>
      <p:sp>
        <p:nvSpPr>
          <p:cNvPr id="5" name="Text Placeholder 4">
            <a:extLst>
              <a:ext uri="{FF2B5EF4-FFF2-40B4-BE49-F238E27FC236}">
                <a16:creationId xmlns:a16="http://schemas.microsoft.com/office/drawing/2014/main" id="{AA37C742-13B8-40E7-8778-7CEEA2BF040D}"/>
              </a:ext>
            </a:extLst>
          </p:cNvPr>
          <p:cNvSpPr>
            <a:spLocks noGrp="1"/>
          </p:cNvSpPr>
          <p:nvPr>
            <p:ph type="body" sz="quarter" idx="11" hasCustomPrompt="1"/>
          </p:nvPr>
        </p:nvSpPr>
        <p:spPr>
          <a:xfrm>
            <a:off x="504825" y="4100513"/>
            <a:ext cx="9153525" cy="1420812"/>
          </a:xfrm>
        </p:spPr>
        <p:txBody>
          <a:bodyPr>
            <a:normAutofit/>
          </a:bodyPr>
          <a:lstStyle>
            <a:lvl1pPr>
              <a:lnSpc>
                <a:spcPts val="5000"/>
              </a:lnSpc>
              <a:spcBef>
                <a:spcPts val="0"/>
              </a:spcBef>
              <a:defRPr sz="4800" b="1">
                <a:solidFill>
                  <a:schemeClr val="bg1"/>
                </a:solidFill>
              </a:defRPr>
            </a:lvl1pPr>
          </a:lstStyle>
          <a:p>
            <a:pPr lvl="0"/>
            <a:r>
              <a:rPr lang="en-US"/>
              <a:t>Click to edit</a:t>
            </a:r>
            <a:br>
              <a:rPr lang="en-US"/>
            </a:br>
            <a:r>
              <a:rPr lang="en-US"/>
              <a:t>Master text styles</a:t>
            </a:r>
          </a:p>
        </p:txBody>
      </p:sp>
      <p:sp>
        <p:nvSpPr>
          <p:cNvPr id="8" name="Picture Placeholder 5">
            <a:extLst>
              <a:ext uri="{FF2B5EF4-FFF2-40B4-BE49-F238E27FC236}">
                <a16:creationId xmlns:a16="http://schemas.microsoft.com/office/drawing/2014/main" id="{89074F5A-9B08-40F1-BE7C-EE05EF3FA41F}"/>
              </a:ext>
            </a:extLst>
          </p:cNvPr>
          <p:cNvSpPr>
            <a:spLocks noGrp="1"/>
          </p:cNvSpPr>
          <p:nvPr>
            <p:ph type="pic" sz="quarter" idx="12" hasCustomPrompt="1"/>
          </p:nvPr>
        </p:nvSpPr>
        <p:spPr>
          <a:xfrm>
            <a:off x="7382149" y="0"/>
            <a:ext cx="2777851" cy="907971"/>
          </a:xfrm>
        </p:spPr>
        <p:txBody>
          <a:bodyPr/>
          <a:lstStyle>
            <a:lvl1pPr>
              <a:buNone/>
              <a:defRPr/>
            </a:lvl1pPr>
          </a:lstStyle>
          <a:p>
            <a:r>
              <a:rPr lang="en-US"/>
              <a:t>Click icon to add picture.</a:t>
            </a:r>
          </a:p>
        </p:txBody>
      </p:sp>
    </p:spTree>
    <p:extLst>
      <p:ext uri="{BB962C8B-B14F-4D97-AF65-F5344CB8AC3E}">
        <p14:creationId xmlns:p14="http://schemas.microsoft.com/office/powerpoint/2010/main" val="2840560123"/>
      </p:ext>
    </p:extLst>
  </p:cSld>
  <p:clrMapOvr>
    <a:masterClrMapping/>
  </p:clrMapOvr>
  <p:extLst>
    <p:ext uri="{DCECCB84-F9BA-43D5-87BE-67443E8EF086}">
      <p15:sldGuideLst xmlns:p15="http://schemas.microsoft.com/office/powerpoint/2012/main">
        <p15:guide id="1" pos="4647" userDrawn="1">
          <p15:clr>
            <a:srgbClr val="FBAE40"/>
          </p15:clr>
        </p15:guide>
        <p15:guide id="2" orient="horz" pos="1800" userDrawn="1">
          <p15:clr>
            <a:srgbClr val="FBAE40"/>
          </p15:clr>
        </p15:guide>
        <p15:guide id="3" orient="horz" pos="5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638FF03-13AF-4493-B137-5ECDF87BEE5B}"/>
              </a:ext>
            </a:extLst>
          </p:cNvPr>
          <p:cNvSpPr>
            <a:spLocks noGrp="1"/>
          </p:cNvSpPr>
          <p:nvPr>
            <p:ph type="title"/>
          </p:nvPr>
        </p:nvSpPr>
        <p:spPr/>
        <p:txBody>
          <a:bodyPr/>
          <a:lstStyle/>
          <a:p>
            <a:r>
              <a:rPr lang="en-US"/>
              <a:t>Click to edit Master title style</a:t>
            </a:r>
            <a:endParaRPr lang="en-GB"/>
          </a:p>
        </p:txBody>
      </p:sp>
      <p:sp>
        <p:nvSpPr>
          <p:cNvPr id="21" name="Content Placeholder 20">
            <a:extLst>
              <a:ext uri="{FF2B5EF4-FFF2-40B4-BE49-F238E27FC236}">
                <a16:creationId xmlns:a16="http://schemas.microsoft.com/office/drawing/2014/main" id="{00932DFB-C8E8-47F4-83C7-3AAB3D49D5EE}"/>
              </a:ext>
            </a:extLst>
          </p:cNvPr>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22">
            <a:extLst>
              <a:ext uri="{FF2B5EF4-FFF2-40B4-BE49-F238E27FC236}">
                <a16:creationId xmlns:a16="http://schemas.microsoft.com/office/drawing/2014/main" id="{FBB3C5EA-5010-49F5-A563-BB5431BA70A4}"/>
              </a:ext>
            </a:extLst>
          </p:cNvPr>
          <p:cNvSpPr>
            <a:spLocks noGrp="1"/>
          </p:cNvSpPr>
          <p:nvPr>
            <p:ph type="body" sz="quarter" idx="11"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122795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638FF03-13AF-4493-B137-5ECDF87BEE5B}"/>
              </a:ext>
            </a:extLst>
          </p:cNvPr>
          <p:cNvSpPr>
            <a:spLocks noGrp="1"/>
          </p:cNvSpPr>
          <p:nvPr>
            <p:ph type="title"/>
          </p:nvPr>
        </p:nvSpPr>
        <p:spPr/>
        <p:txBody>
          <a:bodyPr/>
          <a:lstStyle/>
          <a:p>
            <a:r>
              <a:rPr lang="en-US"/>
              <a:t>Click to edit Master title style</a:t>
            </a:r>
            <a:endParaRPr lang="en-GB"/>
          </a:p>
        </p:txBody>
      </p:sp>
      <p:sp>
        <p:nvSpPr>
          <p:cNvPr id="4" name="Text Placeholder 22">
            <a:extLst>
              <a:ext uri="{FF2B5EF4-FFF2-40B4-BE49-F238E27FC236}">
                <a16:creationId xmlns:a16="http://schemas.microsoft.com/office/drawing/2014/main" id="{ED55ACF9-2C8F-4DF1-9B89-6599C8F5251C}"/>
              </a:ext>
            </a:extLst>
          </p:cNvPr>
          <p:cNvSpPr>
            <a:spLocks noGrp="1"/>
          </p:cNvSpPr>
          <p:nvPr>
            <p:ph type="body" sz="quarter" idx="11"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33873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638FF03-13AF-4493-B137-5ECDF87BEE5B}"/>
              </a:ext>
            </a:extLst>
          </p:cNvPr>
          <p:cNvSpPr>
            <a:spLocks noGrp="1"/>
          </p:cNvSpPr>
          <p:nvPr>
            <p:ph type="title"/>
          </p:nvPr>
        </p:nvSpPr>
        <p:spPr/>
        <p:txBody>
          <a:bodyPr/>
          <a:lstStyle/>
          <a:p>
            <a:r>
              <a:rPr lang="en-US"/>
              <a:t>Click to edit Master title style</a:t>
            </a:r>
            <a:endParaRPr lang="en-GB"/>
          </a:p>
        </p:txBody>
      </p:sp>
      <p:sp>
        <p:nvSpPr>
          <p:cNvPr id="21" name="Content Placeholder 20">
            <a:extLst>
              <a:ext uri="{FF2B5EF4-FFF2-40B4-BE49-F238E27FC236}">
                <a16:creationId xmlns:a16="http://schemas.microsoft.com/office/drawing/2014/main" id="{00932DFB-C8E8-47F4-83C7-3AAB3D49D5EE}"/>
              </a:ext>
            </a:extLst>
          </p:cNvPr>
          <p:cNvSpPr>
            <a:spLocks noGrp="1"/>
          </p:cNvSpPr>
          <p:nvPr>
            <p:ph sz="quarter" idx="10"/>
          </p:nvPr>
        </p:nvSpPr>
        <p:spPr>
          <a:xfrm>
            <a:off x="504825" y="1273175"/>
            <a:ext cx="4487306" cy="355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0">
            <a:extLst>
              <a:ext uri="{FF2B5EF4-FFF2-40B4-BE49-F238E27FC236}">
                <a16:creationId xmlns:a16="http://schemas.microsoft.com/office/drawing/2014/main" id="{2B8725E3-DFEA-48D7-9E8D-B16701A6228A}"/>
              </a:ext>
            </a:extLst>
          </p:cNvPr>
          <p:cNvSpPr>
            <a:spLocks noGrp="1"/>
          </p:cNvSpPr>
          <p:nvPr>
            <p:ph sz="quarter" idx="11"/>
          </p:nvPr>
        </p:nvSpPr>
        <p:spPr>
          <a:xfrm>
            <a:off x="5171044" y="1273175"/>
            <a:ext cx="4487306" cy="355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2">
            <a:extLst>
              <a:ext uri="{FF2B5EF4-FFF2-40B4-BE49-F238E27FC236}">
                <a16:creationId xmlns:a16="http://schemas.microsoft.com/office/drawing/2014/main" id="{DFA71D4D-AA38-46CA-AE94-31DBAAA1E933}"/>
              </a:ext>
            </a:extLst>
          </p:cNvPr>
          <p:cNvSpPr>
            <a:spLocks noGrp="1"/>
          </p:cNvSpPr>
          <p:nvPr>
            <p:ph type="body" sz="quarter" idx="12"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71512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638FF03-13AF-4493-B137-5ECDF87BEE5B}"/>
              </a:ext>
            </a:extLst>
          </p:cNvPr>
          <p:cNvSpPr>
            <a:spLocks noGrp="1"/>
          </p:cNvSpPr>
          <p:nvPr>
            <p:ph type="title"/>
          </p:nvPr>
        </p:nvSpPr>
        <p:spPr/>
        <p:txBody>
          <a:bodyPr/>
          <a:lstStyle/>
          <a:p>
            <a:r>
              <a:rPr lang="en-US"/>
              <a:t>Click to edit Master title style</a:t>
            </a:r>
            <a:endParaRPr lang="en-GB"/>
          </a:p>
        </p:txBody>
      </p:sp>
      <p:sp>
        <p:nvSpPr>
          <p:cNvPr id="21" name="Content Placeholder 20">
            <a:extLst>
              <a:ext uri="{FF2B5EF4-FFF2-40B4-BE49-F238E27FC236}">
                <a16:creationId xmlns:a16="http://schemas.microsoft.com/office/drawing/2014/main" id="{00932DFB-C8E8-47F4-83C7-3AAB3D49D5EE}"/>
              </a:ext>
            </a:extLst>
          </p:cNvPr>
          <p:cNvSpPr>
            <a:spLocks noGrp="1"/>
          </p:cNvSpPr>
          <p:nvPr>
            <p:ph sz="quarter" idx="10"/>
          </p:nvPr>
        </p:nvSpPr>
        <p:spPr>
          <a:xfrm>
            <a:off x="504823" y="1273175"/>
            <a:ext cx="5400000" cy="355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22">
            <a:extLst>
              <a:ext uri="{FF2B5EF4-FFF2-40B4-BE49-F238E27FC236}">
                <a16:creationId xmlns:a16="http://schemas.microsoft.com/office/drawing/2014/main" id="{2DBB37E2-3E6F-4F6E-BB61-EB4E1A69C5F6}"/>
              </a:ext>
            </a:extLst>
          </p:cNvPr>
          <p:cNvSpPr>
            <a:spLocks noGrp="1"/>
          </p:cNvSpPr>
          <p:nvPr>
            <p:ph type="body" sz="quarter" idx="11"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233085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638FF03-13AF-4493-B137-5ECDF87BEE5B}"/>
              </a:ext>
            </a:extLst>
          </p:cNvPr>
          <p:cNvSpPr>
            <a:spLocks noGrp="1"/>
          </p:cNvSpPr>
          <p:nvPr>
            <p:ph type="title"/>
          </p:nvPr>
        </p:nvSpPr>
        <p:spPr/>
        <p:txBody>
          <a:bodyPr/>
          <a:lstStyle/>
          <a:p>
            <a:r>
              <a:rPr lang="en-US"/>
              <a:t>Click to edit Master title style</a:t>
            </a:r>
            <a:endParaRPr lang="en-GB"/>
          </a:p>
        </p:txBody>
      </p:sp>
      <p:sp>
        <p:nvSpPr>
          <p:cNvPr id="6" name="Content Placeholder 20">
            <a:extLst>
              <a:ext uri="{FF2B5EF4-FFF2-40B4-BE49-F238E27FC236}">
                <a16:creationId xmlns:a16="http://schemas.microsoft.com/office/drawing/2014/main" id="{2B8725E3-DFEA-48D7-9E8D-B16701A6228A}"/>
              </a:ext>
            </a:extLst>
          </p:cNvPr>
          <p:cNvSpPr>
            <a:spLocks noGrp="1"/>
          </p:cNvSpPr>
          <p:nvPr>
            <p:ph sz="quarter" idx="11"/>
          </p:nvPr>
        </p:nvSpPr>
        <p:spPr>
          <a:xfrm>
            <a:off x="4258350" y="1273175"/>
            <a:ext cx="5400000" cy="355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22">
            <a:extLst>
              <a:ext uri="{FF2B5EF4-FFF2-40B4-BE49-F238E27FC236}">
                <a16:creationId xmlns:a16="http://schemas.microsoft.com/office/drawing/2014/main" id="{674F9D24-26E1-493D-AAB0-2A119F0E2643}"/>
              </a:ext>
            </a:extLst>
          </p:cNvPr>
          <p:cNvSpPr>
            <a:spLocks noGrp="1"/>
          </p:cNvSpPr>
          <p:nvPr>
            <p:ph type="body" sz="quarter" idx="12"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236376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22">
            <a:extLst>
              <a:ext uri="{FF2B5EF4-FFF2-40B4-BE49-F238E27FC236}">
                <a16:creationId xmlns:a16="http://schemas.microsoft.com/office/drawing/2014/main" id="{1FAE4535-0C47-40DC-8028-C7CC6F10DEAD}"/>
              </a:ext>
            </a:extLst>
          </p:cNvPr>
          <p:cNvSpPr>
            <a:spLocks noGrp="1"/>
          </p:cNvSpPr>
          <p:nvPr>
            <p:ph type="body" sz="quarter" idx="11"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685982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NPSY0013 Powerpoint BG FA4-2.jpg"/>
          <p:cNvPicPr>
            <a:picLocks noChangeAspect="1"/>
          </p:cNvPicPr>
          <p:nvPr/>
        </p:nvPicPr>
        <p:blipFill>
          <a:blip r:embed="rId11" cstate="screen"/>
          <a:srcRect b="12073"/>
          <a:stretch>
            <a:fillRect/>
          </a:stretch>
        </p:blipFill>
        <p:spPr bwMode="auto">
          <a:xfrm>
            <a:off x="0" y="3"/>
            <a:ext cx="10160000" cy="5025065"/>
          </a:xfrm>
          <a:prstGeom prst="rect">
            <a:avLst/>
          </a:prstGeom>
          <a:noFill/>
          <a:ln w="9525">
            <a:noFill/>
            <a:miter lim="800000"/>
            <a:headEnd/>
            <a:tailEnd/>
          </a:ln>
        </p:spPr>
      </p:pic>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382149" y="4"/>
            <a:ext cx="2777850" cy="914999"/>
          </a:xfrm>
          <a:prstGeom prst="rect">
            <a:avLst/>
          </a:prstGeom>
        </p:spPr>
      </p:pic>
      <p:sp>
        <p:nvSpPr>
          <p:cNvPr id="1027" name="Title Placeholder 1"/>
          <p:cNvSpPr>
            <a:spLocks noGrp="1"/>
          </p:cNvSpPr>
          <p:nvPr>
            <p:ph type="title"/>
          </p:nvPr>
        </p:nvSpPr>
        <p:spPr bwMode="auto">
          <a:xfrm>
            <a:off x="508000" y="227282"/>
            <a:ext cx="8064500" cy="9077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24100" y="5169995"/>
            <a:ext cx="1747888" cy="366354"/>
          </a:xfrm>
          <a:prstGeom prst="rect">
            <a:avLst/>
          </a:prstGeom>
        </p:spPr>
      </p:pic>
      <p:sp>
        <p:nvSpPr>
          <p:cNvPr id="3" name="Text Placeholder 2">
            <a:extLst>
              <a:ext uri="{FF2B5EF4-FFF2-40B4-BE49-F238E27FC236}">
                <a16:creationId xmlns:a16="http://schemas.microsoft.com/office/drawing/2014/main" id="{6CC1EE15-CA2D-4AAD-BECA-89E700E92048}"/>
              </a:ext>
            </a:extLst>
          </p:cNvPr>
          <p:cNvSpPr>
            <a:spLocks noGrp="1"/>
          </p:cNvSpPr>
          <p:nvPr>
            <p:ph type="body" idx="1"/>
          </p:nvPr>
        </p:nvSpPr>
        <p:spPr>
          <a:xfrm>
            <a:off x="504824" y="1273175"/>
            <a:ext cx="9153525" cy="35544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2398558"/>
      </p:ext>
    </p:extLst>
  </p:cSld>
  <p:clrMap bg1="lt1" tx1="dk1" bg2="lt2" tx2="dk2" accent1="accent1" accent2="accent2" accent3="accent3" accent4="accent4" accent5="accent5" accent6="accent6" hlink="hlink" folHlink="folHlink"/>
  <p:sldLayoutIdLst>
    <p:sldLayoutId id="2147483769" r:id="rId1"/>
    <p:sldLayoutId id="2147483782" r:id="rId2"/>
    <p:sldLayoutId id="2147483783" r:id="rId3"/>
    <p:sldLayoutId id="2147483776" r:id="rId4"/>
    <p:sldLayoutId id="2147483780" r:id="rId5"/>
    <p:sldLayoutId id="2147483777" r:id="rId6"/>
    <p:sldLayoutId id="2147483778" r:id="rId7"/>
    <p:sldLayoutId id="2147483779" r:id="rId8"/>
    <p:sldLayoutId id="2147483781" r:id="rId9"/>
  </p:sldLayoutIdLst>
  <p:txStyles>
    <p:titleStyle>
      <a:lvl1pPr algn="l" defTabSz="507995" rtl="0" eaLnBrk="1" fontAlgn="base" hangingPunct="1">
        <a:lnSpc>
          <a:spcPct val="90000"/>
        </a:lnSpc>
        <a:spcBef>
          <a:spcPct val="0"/>
        </a:spcBef>
        <a:spcAft>
          <a:spcPct val="0"/>
        </a:spcAft>
        <a:defRPr sz="3200" b="1" kern="1200" cap="none" baseline="0">
          <a:solidFill>
            <a:schemeClr val="accent1"/>
          </a:solidFill>
          <a:latin typeface="Arial"/>
          <a:ea typeface="ＭＳ Ｐゴシック" charset="-128"/>
          <a:cs typeface="Arial"/>
        </a:defRPr>
      </a:lvl1pPr>
      <a:lvl2pPr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2pPr>
      <a:lvl3pPr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3pPr>
      <a:lvl4pPr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4pPr>
      <a:lvl5pPr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5pPr>
      <a:lvl6pPr marL="507995"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6pPr>
      <a:lvl7pPr marL="1015990"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7pPr>
      <a:lvl8pPr marL="1523985"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8pPr>
      <a:lvl9pPr marL="2031980"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9pPr>
    </p:titleStyle>
    <p:bodyStyle>
      <a:lvl1pPr marL="0" indent="0" algn="l" defTabSz="507995" rtl="0" eaLnBrk="1" fontAlgn="base" hangingPunct="1">
        <a:spcBef>
          <a:spcPts val="1500"/>
        </a:spcBef>
        <a:spcAft>
          <a:spcPts val="0"/>
        </a:spcAft>
        <a:buFont typeface="Calibri" panose="020F0502020204030204" pitchFamily="34" charset="0"/>
        <a:buChar char="​"/>
        <a:defRPr sz="2200" kern="1200">
          <a:solidFill>
            <a:schemeClr val="tx1"/>
          </a:solidFill>
          <a:latin typeface="Arial"/>
          <a:ea typeface="ＭＳ Ｐゴシック" charset="-128"/>
          <a:cs typeface="Arial"/>
        </a:defRPr>
      </a:lvl1pPr>
      <a:lvl2pPr marL="269875" indent="-269875" algn="l" defTabSz="507995" rtl="0" eaLnBrk="1" fontAlgn="base" hangingPunct="1">
        <a:spcBef>
          <a:spcPts val="1500"/>
        </a:spcBef>
        <a:spcAft>
          <a:spcPts val="0"/>
        </a:spcAft>
        <a:buSzPct val="80000"/>
        <a:buFontTx/>
        <a:buBlip>
          <a:blip r:embed="rId14"/>
        </a:buBlip>
        <a:defRPr sz="2200" kern="1200">
          <a:solidFill>
            <a:schemeClr val="tx1"/>
          </a:solidFill>
          <a:latin typeface="Arial"/>
          <a:ea typeface="ＭＳ Ｐゴシック" charset="-128"/>
          <a:cs typeface="Arial"/>
        </a:defRPr>
      </a:lvl2pPr>
      <a:lvl3pPr marL="539750" indent="-269875" algn="l" defTabSz="507995" rtl="0" eaLnBrk="1" fontAlgn="base" hangingPunct="1">
        <a:spcBef>
          <a:spcPts val="600"/>
        </a:spcBef>
        <a:spcAft>
          <a:spcPts val="0"/>
        </a:spcAft>
        <a:buClr>
          <a:schemeClr val="accent1"/>
        </a:buClr>
        <a:buSzPct val="80000"/>
        <a:buFont typeface="Wingdings 2" panose="05020102010507070707" pitchFamily="18" charset="2"/>
        <a:buChar char=""/>
        <a:defRPr sz="1800" kern="1200">
          <a:solidFill>
            <a:schemeClr val="tx1"/>
          </a:solidFill>
          <a:latin typeface="Arial"/>
          <a:ea typeface="ＭＳ Ｐゴシック" charset="-128"/>
          <a:cs typeface="Arial"/>
        </a:defRPr>
      </a:lvl3pPr>
      <a:lvl4pPr marL="809625" indent="-274638" algn="l" defTabSz="507995" rtl="0" eaLnBrk="1" fontAlgn="base" hangingPunct="1">
        <a:spcBef>
          <a:spcPts val="600"/>
        </a:spcBef>
        <a:spcAft>
          <a:spcPts val="0"/>
        </a:spcAft>
        <a:buClr>
          <a:schemeClr val="accent1"/>
        </a:buClr>
        <a:buFont typeface="Arial" panose="020B0604020202020204" pitchFamily="34" charset="0"/>
        <a:buChar char="–"/>
        <a:defRPr sz="1600" kern="1200">
          <a:solidFill>
            <a:schemeClr val="tx1"/>
          </a:solidFill>
          <a:latin typeface="Arial"/>
          <a:ea typeface="ＭＳ Ｐゴシック" charset="-128"/>
          <a:cs typeface="Arial"/>
        </a:defRPr>
      </a:lvl4pPr>
      <a:lvl5pPr marL="1079500" indent="-271463" algn="l" defTabSz="689674" rtl="0" eaLnBrk="1" fontAlgn="base" hangingPunct="1">
        <a:spcBef>
          <a:spcPts val="600"/>
        </a:spcBef>
        <a:spcAft>
          <a:spcPts val="0"/>
        </a:spcAft>
        <a:buClr>
          <a:schemeClr val="accent1"/>
        </a:buClr>
        <a:buFont typeface="Arial" panose="020B0604020202020204" pitchFamily="34" charset="0"/>
        <a:buChar char="–"/>
        <a:defRPr sz="1600" kern="1200">
          <a:solidFill>
            <a:schemeClr val="tx1"/>
          </a:solidFill>
          <a:latin typeface="Arial"/>
          <a:ea typeface="ＭＳ Ｐゴシック" charset="-128"/>
          <a:cs typeface="Arial"/>
        </a:defRPr>
      </a:lvl5pPr>
      <a:lvl6pPr marL="2793972" indent="-253997" algn="l" defTabSz="507995" rtl="0" eaLnBrk="1" latinLnBrk="0" hangingPunct="1">
        <a:spcBef>
          <a:spcPct val="20000"/>
        </a:spcBef>
        <a:buFont typeface="Arial"/>
        <a:buChar char="•"/>
        <a:defRPr sz="2222" kern="1200">
          <a:solidFill>
            <a:schemeClr val="tx1"/>
          </a:solidFill>
          <a:latin typeface="+mn-lt"/>
          <a:ea typeface="+mn-ea"/>
          <a:cs typeface="+mn-cs"/>
        </a:defRPr>
      </a:lvl6pPr>
      <a:lvl7pPr marL="3301967" indent="-253997" algn="l" defTabSz="507995" rtl="0" eaLnBrk="1" latinLnBrk="0" hangingPunct="1">
        <a:spcBef>
          <a:spcPct val="20000"/>
        </a:spcBef>
        <a:buFont typeface="Arial"/>
        <a:buChar char="•"/>
        <a:defRPr sz="2222" kern="1200">
          <a:solidFill>
            <a:schemeClr val="tx1"/>
          </a:solidFill>
          <a:latin typeface="+mn-lt"/>
          <a:ea typeface="+mn-ea"/>
          <a:cs typeface="+mn-cs"/>
        </a:defRPr>
      </a:lvl7pPr>
      <a:lvl8pPr marL="3809962" indent="-253997" algn="l" defTabSz="507995" rtl="0" eaLnBrk="1" latinLnBrk="0" hangingPunct="1">
        <a:spcBef>
          <a:spcPct val="20000"/>
        </a:spcBef>
        <a:buFont typeface="Arial"/>
        <a:buChar char="•"/>
        <a:defRPr sz="2222" kern="1200">
          <a:solidFill>
            <a:schemeClr val="tx1"/>
          </a:solidFill>
          <a:latin typeface="+mn-lt"/>
          <a:ea typeface="+mn-ea"/>
          <a:cs typeface="+mn-cs"/>
        </a:defRPr>
      </a:lvl8pPr>
      <a:lvl9pPr marL="4317957" indent="-253997" algn="l" defTabSz="507995" rtl="0" eaLnBrk="1" latinLnBrk="0" hangingPunct="1">
        <a:spcBef>
          <a:spcPct val="20000"/>
        </a:spcBef>
        <a:buFont typeface="Arial"/>
        <a:buChar char="•"/>
        <a:defRPr sz="2222" kern="1200">
          <a:solidFill>
            <a:schemeClr val="tx1"/>
          </a:solidFill>
          <a:latin typeface="+mn-lt"/>
          <a:ea typeface="+mn-ea"/>
          <a:cs typeface="+mn-cs"/>
        </a:defRPr>
      </a:lvl9pPr>
    </p:bodyStyle>
    <p:otherStyle>
      <a:defPPr>
        <a:defRPr lang="en-US"/>
      </a:defPPr>
      <a:lvl1pPr marL="0" algn="l" defTabSz="507995" rtl="0" eaLnBrk="1" latinLnBrk="0" hangingPunct="1">
        <a:defRPr sz="2000" kern="1200">
          <a:solidFill>
            <a:schemeClr val="tx1"/>
          </a:solidFill>
          <a:latin typeface="+mn-lt"/>
          <a:ea typeface="+mn-ea"/>
          <a:cs typeface="+mn-cs"/>
        </a:defRPr>
      </a:lvl1pPr>
      <a:lvl2pPr marL="507995" algn="l" defTabSz="507995" rtl="0" eaLnBrk="1" latinLnBrk="0" hangingPunct="1">
        <a:defRPr sz="2000" kern="1200">
          <a:solidFill>
            <a:schemeClr val="tx1"/>
          </a:solidFill>
          <a:latin typeface="+mn-lt"/>
          <a:ea typeface="+mn-ea"/>
          <a:cs typeface="+mn-cs"/>
        </a:defRPr>
      </a:lvl2pPr>
      <a:lvl3pPr marL="1015990" algn="l" defTabSz="507995" rtl="0" eaLnBrk="1" latinLnBrk="0" hangingPunct="1">
        <a:defRPr sz="2000" kern="1200">
          <a:solidFill>
            <a:schemeClr val="tx1"/>
          </a:solidFill>
          <a:latin typeface="+mn-lt"/>
          <a:ea typeface="+mn-ea"/>
          <a:cs typeface="+mn-cs"/>
        </a:defRPr>
      </a:lvl3pPr>
      <a:lvl4pPr marL="1523985" algn="l" defTabSz="507995" rtl="0" eaLnBrk="1" latinLnBrk="0" hangingPunct="1">
        <a:defRPr sz="2000" kern="1200">
          <a:solidFill>
            <a:schemeClr val="tx1"/>
          </a:solidFill>
          <a:latin typeface="+mn-lt"/>
          <a:ea typeface="+mn-ea"/>
          <a:cs typeface="+mn-cs"/>
        </a:defRPr>
      </a:lvl4pPr>
      <a:lvl5pPr marL="2031980" algn="l" defTabSz="507995" rtl="0" eaLnBrk="1" latinLnBrk="0" hangingPunct="1">
        <a:defRPr sz="2000" kern="1200">
          <a:solidFill>
            <a:schemeClr val="tx1"/>
          </a:solidFill>
          <a:latin typeface="+mn-lt"/>
          <a:ea typeface="+mn-ea"/>
          <a:cs typeface="+mn-cs"/>
        </a:defRPr>
      </a:lvl5pPr>
      <a:lvl6pPr marL="2539975" algn="l" defTabSz="507995" rtl="0" eaLnBrk="1" latinLnBrk="0" hangingPunct="1">
        <a:defRPr sz="2000" kern="1200">
          <a:solidFill>
            <a:schemeClr val="tx1"/>
          </a:solidFill>
          <a:latin typeface="+mn-lt"/>
          <a:ea typeface="+mn-ea"/>
          <a:cs typeface="+mn-cs"/>
        </a:defRPr>
      </a:lvl6pPr>
      <a:lvl7pPr marL="3047970" algn="l" defTabSz="507995" rtl="0" eaLnBrk="1" latinLnBrk="0" hangingPunct="1">
        <a:defRPr sz="2000" kern="1200">
          <a:solidFill>
            <a:schemeClr val="tx1"/>
          </a:solidFill>
          <a:latin typeface="+mn-lt"/>
          <a:ea typeface="+mn-ea"/>
          <a:cs typeface="+mn-cs"/>
        </a:defRPr>
      </a:lvl7pPr>
      <a:lvl8pPr marL="3555964" algn="l" defTabSz="507995" rtl="0" eaLnBrk="1" latinLnBrk="0" hangingPunct="1">
        <a:defRPr sz="2000" kern="1200">
          <a:solidFill>
            <a:schemeClr val="tx1"/>
          </a:solidFill>
          <a:latin typeface="+mn-lt"/>
          <a:ea typeface="+mn-ea"/>
          <a:cs typeface="+mn-cs"/>
        </a:defRPr>
      </a:lvl8pPr>
      <a:lvl9pPr marL="4063959" algn="l" defTabSz="507995"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2" userDrawn="1">
          <p15:clr>
            <a:srgbClr val="F26B43"/>
          </p15:clr>
        </p15:guide>
        <p15:guide id="2" pos="5400" userDrawn="1">
          <p15:clr>
            <a:srgbClr val="F26B43"/>
          </p15:clr>
        </p15:guide>
        <p15:guide id="3" orient="horz" pos="3478" userDrawn="1">
          <p15:clr>
            <a:srgbClr val="F26B43"/>
          </p15:clr>
        </p15:guide>
        <p15:guide id="4" pos="6084" userDrawn="1">
          <p15:clr>
            <a:srgbClr val="F26B43"/>
          </p15:clr>
        </p15:guide>
        <p15:guide id="5" pos="318" userDrawn="1">
          <p15:clr>
            <a:srgbClr val="F26B43"/>
          </p15:clr>
        </p15:guide>
        <p15:guide id="6" orient="horz" pos="304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nps.org.au/safe-use-of-opioids-in-acute-pai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mailto:info@nps.org.a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ga.gov.au/publication/addressing-prescription-opioid-use-and-misuse-australi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safetyandquality.gov.au/opioid-cs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www.tga.gov.au/hubs/prescription-opioids" TargetMode="External"/><Relationship Id="rId3" Type="http://schemas.openxmlformats.org/officeDocument/2006/relationships/hyperlink" Target="https://www.nps.org.au/pain-management-hub" TargetMode="External"/><Relationship Id="rId7" Type="http://schemas.openxmlformats.org/officeDocument/2006/relationships/hyperlink" Target="http://www.safetyandquality.gov.au/opioid-cs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anzca.edu.au/getattachment/7d7d2619-6736-4d8e-876e-6f9b2b45c435/PS01(PM)-Statement-regarding-the-use-of-opioid-analgesics-in-patients-with-chronic-non-cancer-pain#page=" TargetMode="External"/><Relationship Id="rId5" Type="http://schemas.openxmlformats.org/officeDocument/2006/relationships/hyperlink" Target="https://www.tg.org.au/" TargetMode="External"/><Relationship Id="rId4" Type="http://schemas.openxmlformats.org/officeDocument/2006/relationships/hyperlink" Target="https://www.anzca.edu.au/getattachment/38ed54b7-fd19-4891-9ece-40d2f03b24f9/Acute-Pain-Management-Scientific-Evidence-5th-edition#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a:t>NPS MedicineWise</a:t>
            </a:r>
          </a:p>
        </p:txBody>
      </p:sp>
      <p:sp>
        <p:nvSpPr>
          <p:cNvPr id="6" name="Subtitle 5"/>
          <p:cNvSpPr>
            <a:spLocks noGrp="1"/>
          </p:cNvSpPr>
          <p:nvPr>
            <p:ph type="subTitle" idx="1"/>
          </p:nvPr>
        </p:nvSpPr>
        <p:spPr/>
        <p:txBody>
          <a:bodyPr vert="horz" lIns="91440" tIns="45720" rIns="91440" bIns="45720" rtlCol="0" anchor="t">
            <a:normAutofit/>
          </a:bodyPr>
          <a:lstStyle/>
          <a:p>
            <a:r>
              <a:rPr lang="en-GB">
                <a:ea typeface="ＭＳ Ｐゴシック"/>
              </a:rPr>
              <a:t>Safe use of opioids in acute pain </a:t>
            </a:r>
            <a:endParaRPr lang="en-GB"/>
          </a:p>
        </p:txBody>
      </p:sp>
      <p:sp>
        <p:nvSpPr>
          <p:cNvPr id="4" name="Text Placeholder 6">
            <a:extLst>
              <a:ext uri="{FF2B5EF4-FFF2-40B4-BE49-F238E27FC236}">
                <a16:creationId xmlns:a16="http://schemas.microsoft.com/office/drawing/2014/main" id="{0F4B349F-6CE8-4734-A767-DDFD3B59129C}"/>
              </a:ext>
            </a:extLst>
          </p:cNvPr>
          <p:cNvSpPr txBox="1">
            <a:spLocks/>
          </p:cNvSpPr>
          <p:nvPr/>
        </p:nvSpPr>
        <p:spPr>
          <a:xfrm>
            <a:off x="362227" y="5237163"/>
            <a:ext cx="6555542" cy="284162"/>
          </a:xfrm>
          <a:prstGeom prst="rect">
            <a:avLst/>
          </a:prstGeom>
        </p:spPr>
        <p:txBody>
          <a:bodyPr>
            <a:normAutofit fontScale="62500" lnSpcReduction="20000"/>
          </a:bodyPr>
          <a:lstStyle>
            <a:lvl1pPr marL="0" indent="0" algn="l" defTabSz="507995" rtl="0" eaLnBrk="1" fontAlgn="base" hangingPunct="1">
              <a:spcBef>
                <a:spcPts val="1500"/>
              </a:spcBef>
              <a:spcAft>
                <a:spcPts val="0"/>
              </a:spcAft>
              <a:buFont typeface="Calibri" panose="020F0502020204030204" pitchFamily="34" charset="0"/>
              <a:buChar char="​"/>
              <a:defRPr sz="2200" kern="1200">
                <a:solidFill>
                  <a:schemeClr val="tx1"/>
                </a:solidFill>
                <a:latin typeface="Arial"/>
                <a:ea typeface="ＭＳ Ｐゴシック" charset="-128"/>
                <a:cs typeface="Arial"/>
              </a:defRPr>
            </a:lvl1pPr>
            <a:lvl2pPr marL="269875" indent="-269875" algn="l" defTabSz="507995" rtl="0" eaLnBrk="1" fontAlgn="base" hangingPunct="1">
              <a:spcBef>
                <a:spcPts val="1500"/>
              </a:spcBef>
              <a:spcAft>
                <a:spcPts val="0"/>
              </a:spcAft>
              <a:buSzPct val="80000"/>
              <a:buFontTx/>
              <a:buBlip>
                <a:blip r:embed="rId4"/>
              </a:buBlip>
              <a:defRPr sz="2200" kern="1200">
                <a:solidFill>
                  <a:schemeClr val="tx1"/>
                </a:solidFill>
                <a:latin typeface="Arial"/>
                <a:ea typeface="ＭＳ Ｐゴシック" charset="-128"/>
                <a:cs typeface="Arial"/>
              </a:defRPr>
            </a:lvl2pPr>
            <a:lvl3pPr marL="539750" indent="-269875" algn="l" defTabSz="507995" rtl="0" eaLnBrk="1" fontAlgn="base" hangingPunct="1">
              <a:spcBef>
                <a:spcPts val="600"/>
              </a:spcBef>
              <a:spcAft>
                <a:spcPts val="0"/>
              </a:spcAft>
              <a:buClr>
                <a:schemeClr val="accent1"/>
              </a:buClr>
              <a:buSzPct val="80000"/>
              <a:buFont typeface="Wingdings 2" panose="05020102010507070707" pitchFamily="18" charset="2"/>
              <a:buChar char=""/>
              <a:defRPr sz="1800" kern="1200">
                <a:solidFill>
                  <a:schemeClr val="tx1"/>
                </a:solidFill>
                <a:latin typeface="Arial"/>
                <a:ea typeface="ＭＳ Ｐゴシック" charset="-128"/>
                <a:cs typeface="Arial"/>
              </a:defRPr>
            </a:lvl3pPr>
            <a:lvl4pPr marL="809625" indent="-274638" algn="l" defTabSz="507995" rtl="0" eaLnBrk="1" fontAlgn="base" hangingPunct="1">
              <a:spcBef>
                <a:spcPts val="600"/>
              </a:spcBef>
              <a:spcAft>
                <a:spcPts val="0"/>
              </a:spcAft>
              <a:buClr>
                <a:schemeClr val="accent1"/>
              </a:buClr>
              <a:buFont typeface="Arial" panose="020B0604020202020204" pitchFamily="34" charset="0"/>
              <a:buChar char="–"/>
              <a:defRPr sz="1600" kern="1200">
                <a:solidFill>
                  <a:schemeClr val="tx1"/>
                </a:solidFill>
                <a:latin typeface="Arial"/>
                <a:ea typeface="ＭＳ Ｐゴシック" charset="-128"/>
                <a:cs typeface="Arial"/>
              </a:defRPr>
            </a:lvl4pPr>
            <a:lvl5pPr marL="1079500" indent="-271463" algn="l" defTabSz="689674" rtl="0" eaLnBrk="1" fontAlgn="base" hangingPunct="1">
              <a:spcBef>
                <a:spcPts val="600"/>
              </a:spcBef>
              <a:spcAft>
                <a:spcPts val="0"/>
              </a:spcAft>
              <a:buClr>
                <a:schemeClr val="accent1"/>
              </a:buClr>
              <a:buFont typeface="Arial" panose="020B0604020202020204" pitchFamily="34" charset="0"/>
              <a:buChar char="–"/>
              <a:defRPr sz="1600" kern="1200">
                <a:solidFill>
                  <a:schemeClr val="tx1"/>
                </a:solidFill>
                <a:latin typeface="Arial"/>
                <a:ea typeface="ＭＳ Ｐゴシック" charset="-128"/>
                <a:cs typeface="Arial"/>
              </a:defRPr>
            </a:lvl5pPr>
            <a:lvl6pPr marL="2793972" indent="-253997" algn="l" defTabSz="507995" rtl="0" eaLnBrk="1" latinLnBrk="0" hangingPunct="1">
              <a:spcBef>
                <a:spcPct val="20000"/>
              </a:spcBef>
              <a:buFont typeface="Arial"/>
              <a:buChar char="•"/>
              <a:defRPr sz="2222" kern="1200">
                <a:solidFill>
                  <a:schemeClr val="tx1"/>
                </a:solidFill>
                <a:latin typeface="+mn-lt"/>
                <a:ea typeface="+mn-ea"/>
                <a:cs typeface="+mn-cs"/>
              </a:defRPr>
            </a:lvl6pPr>
            <a:lvl7pPr marL="3301967" indent="-253997" algn="l" defTabSz="507995" rtl="0" eaLnBrk="1" latinLnBrk="0" hangingPunct="1">
              <a:spcBef>
                <a:spcPct val="20000"/>
              </a:spcBef>
              <a:buFont typeface="Arial"/>
              <a:buChar char="•"/>
              <a:defRPr sz="2222" kern="1200">
                <a:solidFill>
                  <a:schemeClr val="tx1"/>
                </a:solidFill>
                <a:latin typeface="+mn-lt"/>
                <a:ea typeface="+mn-ea"/>
                <a:cs typeface="+mn-cs"/>
              </a:defRPr>
            </a:lvl7pPr>
            <a:lvl8pPr marL="3809962" indent="-253997" algn="l" defTabSz="507995" rtl="0" eaLnBrk="1" latinLnBrk="0" hangingPunct="1">
              <a:spcBef>
                <a:spcPct val="20000"/>
              </a:spcBef>
              <a:buFont typeface="Arial"/>
              <a:buChar char="•"/>
              <a:defRPr sz="2222" kern="1200">
                <a:solidFill>
                  <a:schemeClr val="tx1"/>
                </a:solidFill>
                <a:latin typeface="+mn-lt"/>
                <a:ea typeface="+mn-ea"/>
                <a:cs typeface="+mn-cs"/>
              </a:defRPr>
            </a:lvl8pPr>
            <a:lvl9pPr marL="4317957" indent="-253997" algn="l" defTabSz="507995" rtl="0" eaLnBrk="1" latinLnBrk="0" hangingPunct="1">
              <a:spcBef>
                <a:spcPct val="20000"/>
              </a:spcBef>
              <a:buFont typeface="Arial"/>
              <a:buChar char="•"/>
              <a:defRPr sz="2222" kern="1200">
                <a:solidFill>
                  <a:schemeClr val="tx1"/>
                </a:solidFill>
                <a:latin typeface="+mn-lt"/>
                <a:ea typeface="+mn-ea"/>
                <a:cs typeface="+mn-cs"/>
              </a:defRPr>
            </a:lvl9pPr>
          </a:lstStyle>
          <a:p>
            <a:r>
              <a:rPr lang="en-US"/>
              <a:t>This program is funded by the Australian Government Department of Health.</a:t>
            </a:r>
            <a:endParaRPr lang="en-AU"/>
          </a:p>
        </p:txBody>
      </p:sp>
    </p:spTree>
    <p:custDataLst>
      <p:tags r:id="rId1"/>
    </p:custDataLst>
    <p:extLst>
      <p:ext uri="{BB962C8B-B14F-4D97-AF65-F5344CB8AC3E}">
        <p14:creationId xmlns:p14="http://schemas.microsoft.com/office/powerpoint/2010/main" val="3762502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E343-AA68-F755-2D10-6B855F4DAC2F}"/>
              </a:ext>
            </a:extLst>
          </p:cNvPr>
          <p:cNvSpPr>
            <a:spLocks noGrp="1"/>
          </p:cNvSpPr>
          <p:nvPr>
            <p:ph type="title"/>
          </p:nvPr>
        </p:nvSpPr>
        <p:spPr/>
        <p:txBody>
          <a:bodyPr/>
          <a:lstStyle/>
          <a:p>
            <a:r>
              <a:rPr lang="en-US">
                <a:ea typeface="ＭＳ Ｐゴシック"/>
              </a:rPr>
              <a:t>Feedback and questions</a:t>
            </a:r>
            <a:endParaRPr lang="en-US"/>
          </a:p>
        </p:txBody>
      </p:sp>
      <p:sp>
        <p:nvSpPr>
          <p:cNvPr id="3" name="Content Placeholder 2">
            <a:extLst>
              <a:ext uri="{FF2B5EF4-FFF2-40B4-BE49-F238E27FC236}">
                <a16:creationId xmlns:a16="http://schemas.microsoft.com/office/drawing/2014/main" id="{76F3035A-0F54-E5CB-BEAA-B88134A8D44D}"/>
              </a:ext>
            </a:extLst>
          </p:cNvPr>
          <p:cNvSpPr>
            <a:spLocks noGrp="1"/>
          </p:cNvSpPr>
          <p:nvPr>
            <p:ph sz="quarter" idx="10"/>
          </p:nvPr>
        </p:nvSpPr>
        <p:spPr/>
        <p:txBody>
          <a:bodyPr vert="horz" lIns="91440" tIns="45720" rIns="91440" bIns="45720" rtlCol="0" anchor="t">
            <a:normAutofit/>
          </a:bodyPr>
          <a:lstStyle/>
          <a:p>
            <a:r>
              <a:rPr lang="en-US">
                <a:ea typeface="ＭＳ Ｐゴシック"/>
              </a:rPr>
              <a:t>Full toolkit is available at: </a:t>
            </a:r>
            <a:r>
              <a:rPr lang="en-US">
                <a:ea typeface="ＭＳ Ｐゴシック"/>
                <a:hlinkClick r:id="rId3"/>
              </a:rPr>
              <a:t>www.nps.org.au/safe-use-of-opioids-in-acute-pain</a:t>
            </a:r>
            <a:r>
              <a:rPr lang="en-US">
                <a:ea typeface="ＭＳ Ｐゴシック"/>
              </a:rPr>
              <a:t> </a:t>
            </a:r>
            <a:endParaRPr lang="en-US"/>
          </a:p>
          <a:p>
            <a:r>
              <a:rPr lang="en-US">
                <a:ea typeface="ＭＳ Ｐゴシック"/>
              </a:rPr>
              <a:t>Any feedback on the resource should be directed to NPS MedicineWise at </a:t>
            </a:r>
            <a:r>
              <a:rPr lang="en-US">
                <a:ea typeface="ＭＳ Ｐゴシック"/>
                <a:hlinkClick r:id="rId4"/>
              </a:rPr>
              <a:t>info@nps.org.au</a:t>
            </a:r>
            <a:r>
              <a:rPr lang="en-US">
                <a:ea typeface="ＭＳ Ｐゴシック"/>
              </a:rPr>
              <a:t> </a:t>
            </a:r>
          </a:p>
        </p:txBody>
      </p:sp>
      <p:sp>
        <p:nvSpPr>
          <p:cNvPr id="4" name="Text Placeholder 3">
            <a:extLst>
              <a:ext uri="{FF2B5EF4-FFF2-40B4-BE49-F238E27FC236}">
                <a16:creationId xmlns:a16="http://schemas.microsoft.com/office/drawing/2014/main" id="{4CFCFED6-740B-623F-8549-2722B25C726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7032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807F1-8471-F07E-7C7B-CF6C342F4CBF}"/>
              </a:ext>
            </a:extLst>
          </p:cNvPr>
          <p:cNvSpPr>
            <a:spLocks noGrp="1"/>
          </p:cNvSpPr>
          <p:nvPr>
            <p:ph type="title"/>
          </p:nvPr>
        </p:nvSpPr>
        <p:spPr/>
        <p:txBody>
          <a:bodyPr/>
          <a:lstStyle/>
          <a:p>
            <a:r>
              <a:rPr lang="en-US">
                <a:ea typeface="ＭＳ Ｐゴシック"/>
              </a:rPr>
              <a:t>Why is opioid stewardship important? </a:t>
            </a:r>
            <a:endParaRPr lang="en-US"/>
          </a:p>
        </p:txBody>
      </p:sp>
      <p:sp>
        <p:nvSpPr>
          <p:cNvPr id="3" name="Subtitle 2">
            <a:extLst>
              <a:ext uri="{FF2B5EF4-FFF2-40B4-BE49-F238E27FC236}">
                <a16:creationId xmlns:a16="http://schemas.microsoft.com/office/drawing/2014/main" id="{B8BCC6E7-FB4B-41A7-1942-3358043D0922}"/>
              </a:ext>
            </a:extLst>
          </p:cNvPr>
          <p:cNvSpPr>
            <a:spLocks noGrp="1"/>
          </p:cNvSpPr>
          <p:nvPr>
            <p:ph sz="quarter" idx="10"/>
          </p:nvPr>
        </p:nvSpPr>
        <p:spPr/>
        <p:txBody>
          <a:bodyPr vert="horz" lIns="91440" tIns="45720" rIns="91440" bIns="45720" rtlCol="0" anchor="t">
            <a:normAutofit/>
          </a:bodyPr>
          <a:lstStyle/>
          <a:p>
            <a:r>
              <a:rPr lang="en-US" i="1">
                <a:ea typeface="ＭＳ Ｐゴシック"/>
              </a:rPr>
              <a:t>"Opioid use and misuse is having a critical impact on patients, their families and the health system. Every day in Australia, nearly 150 </a:t>
            </a:r>
            <a:r>
              <a:rPr lang="en-US" i="1" err="1">
                <a:ea typeface="ＭＳ Ｐゴシック"/>
              </a:rPr>
              <a:t>hospitalisations</a:t>
            </a:r>
            <a:r>
              <a:rPr lang="en-US" i="1">
                <a:ea typeface="ＭＳ Ｐゴシック"/>
              </a:rPr>
              <a:t> and 14 emergency department admissions involve opioid harm; and three people die from drug-induced deaths involving opioid use"</a:t>
            </a:r>
          </a:p>
          <a:p>
            <a:r>
              <a:rPr lang="en-US">
                <a:ea typeface="ＭＳ Ｐゴシック"/>
              </a:rPr>
              <a:t>Therapeutic Goods Administration (TGA)</a:t>
            </a:r>
            <a:br>
              <a:rPr lang="en-US">
                <a:ea typeface="ＭＳ Ｐゴシック"/>
              </a:rPr>
            </a:br>
            <a:r>
              <a:rPr lang="en-US">
                <a:ea typeface="ＭＳ Ｐゴシック"/>
                <a:hlinkClick r:id="rId3"/>
              </a:rPr>
              <a:t>https://www.tga.gov.au/publication/addressing-prescription-opioid-use-and-misuse-australia</a:t>
            </a:r>
            <a:r>
              <a:rPr lang="en-US">
                <a:ea typeface="ＭＳ Ｐゴシック"/>
              </a:rPr>
              <a:t> </a:t>
            </a:r>
          </a:p>
        </p:txBody>
      </p:sp>
      <p:sp>
        <p:nvSpPr>
          <p:cNvPr id="4" name="Text Placeholder 3">
            <a:extLst>
              <a:ext uri="{FF2B5EF4-FFF2-40B4-BE49-F238E27FC236}">
                <a16:creationId xmlns:a16="http://schemas.microsoft.com/office/drawing/2014/main" id="{D4D0C398-5422-DBA7-CCB1-D59008D69B6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62567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3D7A9-08B8-4BAF-8DE6-F77D95567529}"/>
              </a:ext>
            </a:extLst>
          </p:cNvPr>
          <p:cNvSpPr>
            <a:spLocks noGrp="1"/>
          </p:cNvSpPr>
          <p:nvPr>
            <p:ph type="title"/>
          </p:nvPr>
        </p:nvSpPr>
        <p:spPr/>
        <p:txBody>
          <a:bodyPr/>
          <a:lstStyle/>
          <a:p>
            <a:r>
              <a:rPr lang="en-US"/>
              <a:t>Opioid Analgesic Stewardship </a:t>
            </a:r>
            <a:br>
              <a:rPr lang="en-US"/>
            </a:br>
            <a:r>
              <a:rPr lang="en-US"/>
              <a:t>in Acute Pain Clinical Care Standard</a:t>
            </a:r>
          </a:p>
        </p:txBody>
      </p:sp>
      <p:sp>
        <p:nvSpPr>
          <p:cNvPr id="3" name="Content Placeholder 2">
            <a:extLst>
              <a:ext uri="{FF2B5EF4-FFF2-40B4-BE49-F238E27FC236}">
                <a16:creationId xmlns:a16="http://schemas.microsoft.com/office/drawing/2014/main" id="{ED3662A3-00D6-4E66-9476-C618BD23D625}"/>
              </a:ext>
            </a:extLst>
          </p:cNvPr>
          <p:cNvSpPr>
            <a:spLocks noGrp="1"/>
          </p:cNvSpPr>
          <p:nvPr>
            <p:ph sz="quarter" idx="10"/>
          </p:nvPr>
        </p:nvSpPr>
        <p:spPr/>
        <p:txBody>
          <a:bodyPr vert="horz" lIns="91440" tIns="45720" rIns="91440" bIns="45720" rtlCol="0" anchor="t">
            <a:normAutofit/>
          </a:bodyPr>
          <a:lstStyle/>
          <a:p>
            <a:r>
              <a:rPr lang="en-GB"/>
              <a:t>"The aim … clinical care standard is to minimise the risk of harm associated with opioid analgesic use."</a:t>
            </a:r>
          </a:p>
          <a:p>
            <a:r>
              <a:rPr lang="en-GB"/>
              <a:t>Australian Commission of Safety and Quality in Health Care (ACSQHC) </a:t>
            </a:r>
            <a:r>
              <a:rPr lang="en-US">
                <a:hlinkClick r:id="rId3"/>
              </a:rPr>
              <a:t>http://www.safetyandquality.gov.au/opioid-css</a:t>
            </a:r>
            <a:r>
              <a:rPr lang="en-US"/>
              <a:t> </a:t>
            </a:r>
          </a:p>
          <a:p>
            <a:r>
              <a:rPr lang="en-US"/>
              <a:t>Released 27 April 2022</a:t>
            </a:r>
          </a:p>
        </p:txBody>
      </p:sp>
      <p:sp>
        <p:nvSpPr>
          <p:cNvPr id="11" name="Text Placeholder 10">
            <a:extLst>
              <a:ext uri="{FF2B5EF4-FFF2-40B4-BE49-F238E27FC236}">
                <a16:creationId xmlns:a16="http://schemas.microsoft.com/office/drawing/2014/main" id="{6F533B01-BF6E-499D-9F98-91685C97D388}"/>
              </a:ext>
            </a:extLst>
          </p:cNvPr>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133565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6AF9-1FC1-44EE-BF75-1C553DE2DD35}"/>
              </a:ext>
            </a:extLst>
          </p:cNvPr>
          <p:cNvSpPr>
            <a:spLocks noGrp="1"/>
          </p:cNvSpPr>
          <p:nvPr>
            <p:ph type="title"/>
          </p:nvPr>
        </p:nvSpPr>
        <p:spPr>
          <a:xfrm>
            <a:off x="508000" y="227282"/>
            <a:ext cx="8064500" cy="907785"/>
          </a:xfrm>
        </p:spPr>
        <p:txBody>
          <a:bodyPr/>
          <a:lstStyle/>
          <a:p>
            <a:r>
              <a:rPr lang="en-GB"/>
              <a:t>Safe use of opioids in acute pain toolkit</a:t>
            </a:r>
            <a:endParaRPr lang="en-US"/>
          </a:p>
        </p:txBody>
      </p:sp>
      <p:sp>
        <p:nvSpPr>
          <p:cNvPr id="6" name="Content Placeholder 5">
            <a:extLst>
              <a:ext uri="{FF2B5EF4-FFF2-40B4-BE49-F238E27FC236}">
                <a16:creationId xmlns:a16="http://schemas.microsoft.com/office/drawing/2014/main" id="{FDD2CCF8-114D-4852-B68D-5A8A98FED29B}"/>
              </a:ext>
            </a:extLst>
          </p:cNvPr>
          <p:cNvSpPr>
            <a:spLocks noGrp="1"/>
          </p:cNvSpPr>
          <p:nvPr>
            <p:ph sz="quarter" idx="10"/>
          </p:nvPr>
        </p:nvSpPr>
        <p:spPr>
          <a:xfrm>
            <a:off x="504824" y="1273175"/>
            <a:ext cx="9153525" cy="3554413"/>
          </a:xfrm>
        </p:spPr>
        <p:txBody>
          <a:bodyPr vert="horz" lIns="91440" tIns="45720" rIns="91440" bIns="45720" rtlCol="0" anchor="t">
            <a:normAutofit/>
          </a:bodyPr>
          <a:lstStyle/>
          <a:p>
            <a:pPr lvl="1"/>
            <a:r>
              <a:rPr lang="en-US">
                <a:ea typeface="ＭＳ Ｐゴシック"/>
              </a:rPr>
              <a:t>Supporting the ACSQHC’s Opioid Analgesic Stewardship in Acute Pain Clinical Care Standard</a:t>
            </a:r>
            <a:endParaRPr lang="en-GB"/>
          </a:p>
          <a:p>
            <a:pPr lvl="1"/>
            <a:r>
              <a:rPr lang="en-GB"/>
              <a:t>Designed by NPS MedicineWise in collaboration with clinical experts and stakeholders to provide key clinical messages in an easy to digest format</a:t>
            </a:r>
          </a:p>
          <a:p>
            <a:pPr lvl="1"/>
            <a:r>
              <a:rPr lang="en-GB"/>
              <a:t>Two information resources</a:t>
            </a:r>
          </a:p>
          <a:p>
            <a:pPr lvl="2"/>
            <a:r>
              <a:rPr lang="en-GB"/>
              <a:t>Safe use of opioids in the Emergency Department </a:t>
            </a:r>
          </a:p>
          <a:p>
            <a:pPr lvl="2"/>
            <a:r>
              <a:rPr lang="en-GB"/>
              <a:t>Safe use of opioids in the Surgical patient </a:t>
            </a:r>
          </a:p>
          <a:p>
            <a:endParaRPr lang="en-GB"/>
          </a:p>
        </p:txBody>
      </p:sp>
      <p:sp>
        <p:nvSpPr>
          <p:cNvPr id="8" name="Text Placeholder 7">
            <a:extLst>
              <a:ext uri="{FF2B5EF4-FFF2-40B4-BE49-F238E27FC236}">
                <a16:creationId xmlns:a16="http://schemas.microsoft.com/office/drawing/2014/main" id="{88479875-0395-48C8-A9DC-CE6A6A3E603A}"/>
              </a:ext>
            </a:extLst>
          </p:cNvPr>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253415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8099B-0362-7114-B2BC-34DFF6A15D10}"/>
              </a:ext>
            </a:extLst>
          </p:cNvPr>
          <p:cNvSpPr>
            <a:spLocks noGrp="1"/>
          </p:cNvSpPr>
          <p:nvPr>
            <p:ph type="title"/>
          </p:nvPr>
        </p:nvSpPr>
        <p:spPr>
          <a:xfrm>
            <a:off x="508000" y="227282"/>
            <a:ext cx="8064500" cy="907785"/>
          </a:xfrm>
        </p:spPr>
        <p:txBody>
          <a:bodyPr/>
          <a:lstStyle/>
          <a:p>
            <a:r>
              <a:rPr lang="en-US"/>
              <a:t>Development process</a:t>
            </a:r>
          </a:p>
        </p:txBody>
      </p:sp>
      <p:sp>
        <p:nvSpPr>
          <p:cNvPr id="3" name="Content Placeholder 2">
            <a:extLst>
              <a:ext uri="{FF2B5EF4-FFF2-40B4-BE49-F238E27FC236}">
                <a16:creationId xmlns:a16="http://schemas.microsoft.com/office/drawing/2014/main" id="{D440B218-52A6-B7CE-22BB-03E1DA0CB17C}"/>
              </a:ext>
            </a:extLst>
          </p:cNvPr>
          <p:cNvSpPr>
            <a:spLocks noGrp="1"/>
          </p:cNvSpPr>
          <p:nvPr>
            <p:ph sz="quarter" idx="10"/>
          </p:nvPr>
        </p:nvSpPr>
        <p:spPr>
          <a:xfrm>
            <a:off x="504825" y="1273175"/>
            <a:ext cx="4981575" cy="3554413"/>
          </a:xfrm>
        </p:spPr>
        <p:txBody>
          <a:bodyPr vert="horz" lIns="91440" tIns="45720" rIns="91440" bIns="45720" rtlCol="0" anchor="t">
            <a:normAutofit/>
          </a:bodyPr>
          <a:lstStyle/>
          <a:p>
            <a:pPr lvl="1"/>
            <a:r>
              <a:rPr lang="en-US"/>
              <a:t>Developed from the 2007 NPS MedicineWise Acute postoperative pain management resource. </a:t>
            </a:r>
          </a:p>
          <a:p>
            <a:pPr lvl="1"/>
            <a:r>
              <a:rPr lang="en-US"/>
              <a:t>Reviewed by the ACSQHC Topic Working group to identify content requiring updates and missing content.</a:t>
            </a:r>
          </a:p>
        </p:txBody>
      </p:sp>
      <p:sp>
        <p:nvSpPr>
          <p:cNvPr id="11" name="Text Placeholder 10">
            <a:extLst>
              <a:ext uri="{FF2B5EF4-FFF2-40B4-BE49-F238E27FC236}">
                <a16:creationId xmlns:a16="http://schemas.microsoft.com/office/drawing/2014/main" id="{04618382-64D3-44BF-9A6F-5027C0C06359}"/>
              </a:ext>
            </a:extLst>
          </p:cNvPr>
          <p:cNvSpPr>
            <a:spLocks noGrp="1"/>
          </p:cNvSpPr>
          <p:nvPr>
            <p:ph type="body" sz="quarter" idx="11"/>
          </p:nvPr>
        </p:nvSpPr>
        <p:spPr/>
        <p:txBody>
          <a:bodyPr/>
          <a:lstStyle/>
          <a:p>
            <a:endParaRPr lang="en-AU"/>
          </a:p>
        </p:txBody>
      </p:sp>
      <p:pic>
        <p:nvPicPr>
          <p:cNvPr id="7" name="Picture 7" descr="Graphical user interface, text, application&#10;&#10;Description automatically generated">
            <a:extLst>
              <a:ext uri="{FF2B5EF4-FFF2-40B4-BE49-F238E27FC236}">
                <a16:creationId xmlns:a16="http://schemas.microsoft.com/office/drawing/2014/main" id="{0ED0BE39-20B9-1B8A-171E-673D7B7AAE8C}"/>
              </a:ext>
            </a:extLst>
          </p:cNvPr>
          <p:cNvPicPr>
            <a:picLocks noChangeAspect="1"/>
          </p:cNvPicPr>
          <p:nvPr/>
        </p:nvPicPr>
        <p:blipFill>
          <a:blip r:embed="rId3"/>
          <a:stretch>
            <a:fillRect/>
          </a:stretch>
        </p:blipFill>
        <p:spPr>
          <a:xfrm>
            <a:off x="5621008" y="889837"/>
            <a:ext cx="2743200" cy="1896932"/>
          </a:xfrm>
          <a:prstGeom prst="rect">
            <a:avLst/>
          </a:prstGeom>
        </p:spPr>
      </p:pic>
      <p:pic>
        <p:nvPicPr>
          <p:cNvPr id="8" name="Picture 8" descr="Graphical user interface, text, application&#10;&#10;Description automatically generated">
            <a:extLst>
              <a:ext uri="{FF2B5EF4-FFF2-40B4-BE49-F238E27FC236}">
                <a16:creationId xmlns:a16="http://schemas.microsoft.com/office/drawing/2014/main" id="{082D0474-FF1C-984E-C255-2C4C755600F9}"/>
              </a:ext>
            </a:extLst>
          </p:cNvPr>
          <p:cNvPicPr>
            <a:picLocks noChangeAspect="1"/>
          </p:cNvPicPr>
          <p:nvPr/>
        </p:nvPicPr>
        <p:blipFill>
          <a:blip r:embed="rId4"/>
          <a:stretch>
            <a:fillRect/>
          </a:stretch>
        </p:blipFill>
        <p:spPr>
          <a:xfrm>
            <a:off x="6019491" y="1367950"/>
            <a:ext cx="2743200" cy="1936914"/>
          </a:xfrm>
          <a:prstGeom prst="rect">
            <a:avLst/>
          </a:prstGeom>
        </p:spPr>
      </p:pic>
      <p:pic>
        <p:nvPicPr>
          <p:cNvPr id="9" name="Picture 9" descr="Graphical user interface, application&#10;&#10;Description automatically generated">
            <a:extLst>
              <a:ext uri="{FF2B5EF4-FFF2-40B4-BE49-F238E27FC236}">
                <a16:creationId xmlns:a16="http://schemas.microsoft.com/office/drawing/2014/main" id="{7A114C36-D24D-3A00-DCB9-D100000508AF}"/>
              </a:ext>
            </a:extLst>
          </p:cNvPr>
          <p:cNvPicPr>
            <a:picLocks noChangeAspect="1"/>
          </p:cNvPicPr>
          <p:nvPr/>
        </p:nvPicPr>
        <p:blipFill>
          <a:blip r:embed="rId5"/>
          <a:stretch>
            <a:fillRect/>
          </a:stretch>
        </p:blipFill>
        <p:spPr>
          <a:xfrm>
            <a:off x="6417973" y="1823322"/>
            <a:ext cx="2743200" cy="1746504"/>
          </a:xfrm>
          <a:prstGeom prst="rect">
            <a:avLst/>
          </a:prstGeom>
        </p:spPr>
      </p:pic>
      <p:pic>
        <p:nvPicPr>
          <p:cNvPr id="10" name="Picture 10" descr="Graphical user interface, text, application&#10;&#10;Description automatically generated">
            <a:extLst>
              <a:ext uri="{FF2B5EF4-FFF2-40B4-BE49-F238E27FC236}">
                <a16:creationId xmlns:a16="http://schemas.microsoft.com/office/drawing/2014/main" id="{C010AD98-3A4E-3CBB-CC01-DEE1C1148398}"/>
              </a:ext>
            </a:extLst>
          </p:cNvPr>
          <p:cNvPicPr>
            <a:picLocks noChangeAspect="1"/>
          </p:cNvPicPr>
          <p:nvPr/>
        </p:nvPicPr>
        <p:blipFill>
          <a:blip r:embed="rId6"/>
          <a:stretch>
            <a:fillRect/>
          </a:stretch>
        </p:blipFill>
        <p:spPr>
          <a:xfrm>
            <a:off x="6816456" y="2158104"/>
            <a:ext cx="2743200" cy="1904558"/>
          </a:xfrm>
          <a:prstGeom prst="rect">
            <a:avLst/>
          </a:prstGeom>
        </p:spPr>
      </p:pic>
    </p:spTree>
    <p:extLst>
      <p:ext uri="{BB962C8B-B14F-4D97-AF65-F5344CB8AC3E}">
        <p14:creationId xmlns:p14="http://schemas.microsoft.com/office/powerpoint/2010/main" val="72149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A639-BA1E-EBED-55F2-AD473395D47A}"/>
              </a:ext>
            </a:extLst>
          </p:cNvPr>
          <p:cNvSpPr>
            <a:spLocks noGrp="1"/>
          </p:cNvSpPr>
          <p:nvPr>
            <p:ph type="title"/>
          </p:nvPr>
        </p:nvSpPr>
        <p:spPr>
          <a:xfrm>
            <a:off x="508000" y="227282"/>
            <a:ext cx="8064500" cy="907785"/>
          </a:xfrm>
        </p:spPr>
        <p:txBody>
          <a:bodyPr/>
          <a:lstStyle/>
          <a:p>
            <a:r>
              <a:rPr lang="en-US"/>
              <a:t>Development process</a:t>
            </a:r>
          </a:p>
        </p:txBody>
      </p:sp>
      <p:sp>
        <p:nvSpPr>
          <p:cNvPr id="3" name="Content Placeholder 2">
            <a:extLst>
              <a:ext uri="{FF2B5EF4-FFF2-40B4-BE49-F238E27FC236}">
                <a16:creationId xmlns:a16="http://schemas.microsoft.com/office/drawing/2014/main" id="{F2E078FA-6151-9404-4B7E-2B908FB914C3}"/>
              </a:ext>
            </a:extLst>
          </p:cNvPr>
          <p:cNvSpPr>
            <a:spLocks noGrp="1"/>
          </p:cNvSpPr>
          <p:nvPr>
            <p:ph sz="quarter" idx="10"/>
          </p:nvPr>
        </p:nvSpPr>
        <p:spPr>
          <a:xfrm>
            <a:off x="504824" y="1273175"/>
            <a:ext cx="9153525" cy="3554413"/>
          </a:xfrm>
        </p:spPr>
        <p:txBody>
          <a:bodyPr vert="horz" lIns="91440" tIns="45720" rIns="91440" bIns="45720" rtlCol="0" anchor="t">
            <a:normAutofit fontScale="92500" lnSpcReduction="20000"/>
          </a:bodyPr>
          <a:lstStyle/>
          <a:p>
            <a:r>
              <a:rPr lang="en-US" dirty="0"/>
              <a:t>Content then developed with experts within Opioid Safety</a:t>
            </a:r>
          </a:p>
          <a:p>
            <a:pPr lvl="1"/>
            <a:r>
              <a:rPr lang="en-US" dirty="0"/>
              <a:t>Prof. Pamela Macintyre FANZCA – Emeritus Consultant in </a:t>
            </a:r>
            <a:r>
              <a:rPr lang="en-US" dirty="0" err="1"/>
              <a:t>Anaesthesia</a:t>
            </a:r>
            <a:r>
              <a:rPr lang="en-US" dirty="0"/>
              <a:t> and Pain Medicine, Royal Adelaide Hospital and Clinical Professor, Adelaide Medical School, University of Adelaide</a:t>
            </a:r>
          </a:p>
          <a:p>
            <a:pPr lvl="1"/>
            <a:r>
              <a:rPr lang="en-US" dirty="0"/>
              <a:t>Dr. Kim Hattingh FANZCA - Specialist Pain Physician at Bendigo Health.</a:t>
            </a:r>
          </a:p>
          <a:p>
            <a:pPr lvl="1"/>
            <a:r>
              <a:rPr lang="en-US" dirty="0"/>
              <a:t>Dr. Rhys Ross-Browne FACEM – Staff Specialist in Emergency Medicine at Campbelltown and Camden Hospital and Conjoint Lecturer at Western Sydney University School of Medicine.</a:t>
            </a:r>
          </a:p>
          <a:p>
            <a:r>
              <a:rPr lang="en-US" dirty="0"/>
              <a:t>Tested with a large group of front-line clinicians (pharmacists, medical officers, nurses, GPs) and consumers</a:t>
            </a:r>
          </a:p>
        </p:txBody>
      </p:sp>
      <p:sp>
        <p:nvSpPr>
          <p:cNvPr id="10" name="Text Placeholder 9">
            <a:extLst>
              <a:ext uri="{FF2B5EF4-FFF2-40B4-BE49-F238E27FC236}">
                <a16:creationId xmlns:a16="http://schemas.microsoft.com/office/drawing/2014/main" id="{24D1407E-F39A-4888-9A07-1F5B613DD7E8}"/>
              </a:ext>
            </a:extLst>
          </p:cNvPr>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40872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1B41-6C8F-38E7-36B6-392C4D18C973}"/>
              </a:ext>
            </a:extLst>
          </p:cNvPr>
          <p:cNvSpPr>
            <a:spLocks noGrp="1"/>
          </p:cNvSpPr>
          <p:nvPr>
            <p:ph type="title"/>
          </p:nvPr>
        </p:nvSpPr>
        <p:spPr/>
        <p:txBody>
          <a:bodyPr/>
          <a:lstStyle/>
          <a:p>
            <a:r>
              <a:rPr lang="en-US"/>
              <a:t>Safe use of opioids in acute pain</a:t>
            </a:r>
          </a:p>
        </p:txBody>
      </p:sp>
      <p:sp>
        <p:nvSpPr>
          <p:cNvPr id="4" name="Text Placeholder 3">
            <a:extLst>
              <a:ext uri="{FF2B5EF4-FFF2-40B4-BE49-F238E27FC236}">
                <a16:creationId xmlns:a16="http://schemas.microsoft.com/office/drawing/2014/main" id="{07716B5B-E19B-6A6A-D36D-0ACD043E227C}"/>
              </a:ext>
            </a:extLst>
          </p:cNvPr>
          <p:cNvSpPr>
            <a:spLocks noGrp="1"/>
          </p:cNvSpPr>
          <p:nvPr>
            <p:ph type="body" sz="quarter" idx="11"/>
          </p:nvPr>
        </p:nvSpPr>
        <p:spPr/>
        <p:txBody>
          <a:bodyPr/>
          <a:lstStyle/>
          <a:p>
            <a:endParaRPr lang="en-US"/>
          </a:p>
        </p:txBody>
      </p:sp>
      <p:pic>
        <p:nvPicPr>
          <p:cNvPr id="12" name="Content Placeholder 11" descr="Text&#10;&#10;Description automatically generated">
            <a:extLst>
              <a:ext uri="{FF2B5EF4-FFF2-40B4-BE49-F238E27FC236}">
                <a16:creationId xmlns:a16="http://schemas.microsoft.com/office/drawing/2014/main" id="{9CD69457-0992-4EDA-8B2E-BC6752BC7AA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54251" y="1344057"/>
            <a:ext cx="2513318" cy="3554413"/>
          </a:xfrm>
        </p:spPr>
      </p:pic>
      <p:pic>
        <p:nvPicPr>
          <p:cNvPr id="14" name="Picture 13" descr="Text&#10;&#10;Description automatically generated">
            <a:extLst>
              <a:ext uri="{FF2B5EF4-FFF2-40B4-BE49-F238E27FC236}">
                <a16:creationId xmlns:a16="http://schemas.microsoft.com/office/drawing/2014/main" id="{68F1B8AC-3E73-48A8-A295-5D0518B1B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432" y="1344057"/>
            <a:ext cx="2513318" cy="3554413"/>
          </a:xfrm>
          <a:prstGeom prst="rect">
            <a:avLst/>
          </a:prstGeom>
        </p:spPr>
      </p:pic>
    </p:spTree>
    <p:extLst>
      <p:ext uri="{BB962C8B-B14F-4D97-AF65-F5344CB8AC3E}">
        <p14:creationId xmlns:p14="http://schemas.microsoft.com/office/powerpoint/2010/main" val="277095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4CD9-080E-88D1-2D5F-2982CC0BA8B2}"/>
              </a:ext>
            </a:extLst>
          </p:cNvPr>
          <p:cNvSpPr>
            <a:spLocks noGrp="1"/>
          </p:cNvSpPr>
          <p:nvPr>
            <p:ph type="title"/>
          </p:nvPr>
        </p:nvSpPr>
        <p:spPr>
          <a:xfrm>
            <a:off x="508000" y="227282"/>
            <a:ext cx="8064500" cy="907785"/>
          </a:xfrm>
        </p:spPr>
        <p:txBody>
          <a:bodyPr/>
          <a:lstStyle/>
          <a:p>
            <a:r>
              <a:rPr lang="en-US"/>
              <a:t>Recommended uses of the safe use of opioids in acute pain toolkit</a:t>
            </a:r>
          </a:p>
        </p:txBody>
      </p:sp>
      <p:sp>
        <p:nvSpPr>
          <p:cNvPr id="3" name="Content Placeholder 2">
            <a:extLst>
              <a:ext uri="{FF2B5EF4-FFF2-40B4-BE49-F238E27FC236}">
                <a16:creationId xmlns:a16="http://schemas.microsoft.com/office/drawing/2014/main" id="{C8C5FCA2-15CB-6F1E-B884-EACA345DD07C}"/>
              </a:ext>
            </a:extLst>
          </p:cNvPr>
          <p:cNvSpPr>
            <a:spLocks noGrp="1"/>
          </p:cNvSpPr>
          <p:nvPr>
            <p:ph sz="quarter" idx="10"/>
          </p:nvPr>
        </p:nvSpPr>
        <p:spPr>
          <a:xfrm>
            <a:off x="504824" y="1273175"/>
            <a:ext cx="9153525" cy="3554413"/>
          </a:xfrm>
        </p:spPr>
        <p:txBody>
          <a:bodyPr vert="horz" lIns="91440" tIns="45720" rIns="91440" bIns="45720" rtlCol="0" anchor="t">
            <a:normAutofit/>
          </a:bodyPr>
          <a:lstStyle/>
          <a:p>
            <a:pPr lvl="1"/>
            <a:r>
              <a:rPr lang="en-US"/>
              <a:t>Supplementary educational resource for junior clinicians within both emergency departments and surgical areas</a:t>
            </a:r>
          </a:p>
          <a:p>
            <a:pPr lvl="1"/>
            <a:r>
              <a:rPr lang="en-US"/>
              <a:t>Reflective review on your own practice using the resource as a guide </a:t>
            </a:r>
          </a:p>
          <a:p>
            <a:pPr lvl="1"/>
            <a:r>
              <a:rPr lang="en-US"/>
              <a:t>Checklist for review of group practice</a:t>
            </a:r>
          </a:p>
          <a:p>
            <a:pPr lvl="1"/>
            <a:r>
              <a:rPr lang="en-US"/>
              <a:t>Checklist for review of systems in place to support best practice</a:t>
            </a:r>
          </a:p>
        </p:txBody>
      </p:sp>
      <p:sp>
        <p:nvSpPr>
          <p:cNvPr id="7" name="Text Placeholder 6">
            <a:extLst>
              <a:ext uri="{FF2B5EF4-FFF2-40B4-BE49-F238E27FC236}">
                <a16:creationId xmlns:a16="http://schemas.microsoft.com/office/drawing/2014/main" id="{2632688C-E158-4EE3-A75E-7498400950F2}"/>
              </a:ext>
            </a:extLst>
          </p:cNvPr>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269223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7C58-4D12-A46D-DF2E-7547E02B33D0}"/>
              </a:ext>
            </a:extLst>
          </p:cNvPr>
          <p:cNvSpPr>
            <a:spLocks noGrp="1"/>
          </p:cNvSpPr>
          <p:nvPr>
            <p:ph type="title"/>
          </p:nvPr>
        </p:nvSpPr>
        <p:spPr/>
        <p:txBody>
          <a:bodyPr/>
          <a:lstStyle/>
          <a:p>
            <a:r>
              <a:rPr lang="en-US">
                <a:ea typeface="ＭＳ Ｐゴシック"/>
              </a:rPr>
              <a:t>Further reading </a:t>
            </a:r>
            <a:endParaRPr lang="en-US"/>
          </a:p>
        </p:txBody>
      </p:sp>
      <p:sp>
        <p:nvSpPr>
          <p:cNvPr id="3" name="Content Placeholder 2">
            <a:extLst>
              <a:ext uri="{FF2B5EF4-FFF2-40B4-BE49-F238E27FC236}">
                <a16:creationId xmlns:a16="http://schemas.microsoft.com/office/drawing/2014/main" id="{3BB310A5-FF9B-602A-D832-FE2787AAC6AC}"/>
              </a:ext>
            </a:extLst>
          </p:cNvPr>
          <p:cNvSpPr>
            <a:spLocks noGrp="1"/>
          </p:cNvSpPr>
          <p:nvPr>
            <p:ph sz="quarter" idx="10"/>
          </p:nvPr>
        </p:nvSpPr>
        <p:spPr/>
        <p:txBody>
          <a:bodyPr vert="horz" lIns="91440" tIns="45720" rIns="91440" bIns="45720" rtlCol="0" anchor="t">
            <a:normAutofit fontScale="62500" lnSpcReduction="20000"/>
          </a:bodyPr>
          <a:lstStyle/>
          <a:p>
            <a:r>
              <a:rPr lang="en-US">
                <a:ea typeface="ＭＳ Ｐゴシック"/>
              </a:rPr>
              <a:t>NPS MedicineWise: Pain Management Hub - </a:t>
            </a:r>
            <a:r>
              <a:rPr lang="en-US">
                <a:ea typeface="ＭＳ Ｐゴシック"/>
                <a:hlinkClick r:id="rId3"/>
              </a:rPr>
              <a:t>https://www.nps.org.au/pain-management-hub</a:t>
            </a:r>
            <a:r>
              <a:rPr lang="en-US">
                <a:ea typeface="ＭＳ Ｐゴシック"/>
              </a:rPr>
              <a:t> </a:t>
            </a:r>
          </a:p>
          <a:p>
            <a:r>
              <a:rPr lang="en-US">
                <a:ea typeface="ＭＳ Ｐゴシック"/>
              </a:rPr>
              <a:t>Acute Pain Management: Scientific Evidence Australian and New Zealand College of </a:t>
            </a:r>
            <a:r>
              <a:rPr lang="en-US" err="1">
                <a:ea typeface="ＭＳ Ｐゴシック"/>
              </a:rPr>
              <a:t>Anaesthetists</a:t>
            </a:r>
            <a:r>
              <a:rPr lang="en-US">
                <a:ea typeface="ＭＳ Ｐゴシック"/>
              </a:rPr>
              <a:t> and Faculty of Pain Medicine Fifth edition 2020 - </a:t>
            </a:r>
            <a:r>
              <a:rPr lang="en-US">
                <a:ea typeface="ＭＳ Ｐゴシック"/>
                <a:hlinkClick r:id="rId4"/>
              </a:rPr>
              <a:t>https://www.anzca.edu.au/getattachment/38ed54b7-fd19-4891-9ece-40d2f03b24f9/Acute-Pain-Management-Scientific-Evidence-5th-edition</a:t>
            </a:r>
            <a:r>
              <a:rPr lang="en-US">
                <a:ea typeface="ＭＳ Ｐゴシック"/>
              </a:rPr>
              <a:t> </a:t>
            </a:r>
            <a:endParaRPr lang="en-US"/>
          </a:p>
          <a:p>
            <a:r>
              <a:rPr lang="en-US">
                <a:ea typeface="ＭＳ Ｐゴシック"/>
              </a:rPr>
              <a:t>Therapeutic Guidelines: Pain and Analgesia - </a:t>
            </a:r>
            <a:r>
              <a:rPr lang="en-US">
                <a:ea typeface="ＭＳ Ｐゴシック"/>
                <a:hlinkClick r:id="rId5"/>
              </a:rPr>
              <a:t>https://www.tg.org.au/</a:t>
            </a:r>
            <a:r>
              <a:rPr lang="en-US">
                <a:ea typeface="ＭＳ Ｐゴシック"/>
              </a:rPr>
              <a:t> </a:t>
            </a:r>
          </a:p>
          <a:p>
            <a:r>
              <a:rPr lang="en-US">
                <a:ea typeface="ＭＳ Ｐゴシック"/>
              </a:rPr>
              <a:t>ANZCA Statement regarding the use of opioid analgesics in patients with chronic non-cancer pain - </a:t>
            </a:r>
            <a:r>
              <a:rPr lang="en-US">
                <a:ea typeface="ＭＳ Ｐゴシック"/>
                <a:hlinkClick r:id="rId6"/>
              </a:rPr>
              <a:t>https://www.anzca.edu.au/getattachment/7d7d2619-6736-4d8e-876e-6f9b2b45c435/PS01(PM)-Statement-regarding-the-use-of-opioid-analgesics-in-patients-with-chronic-non-cancer-pain</a:t>
            </a:r>
            <a:r>
              <a:rPr lang="en-US">
                <a:ea typeface="ＭＳ Ｐゴシック"/>
              </a:rPr>
              <a:t> </a:t>
            </a:r>
          </a:p>
          <a:p>
            <a:r>
              <a:rPr lang="en-US">
                <a:ea typeface="ＭＳ Ｐゴシック"/>
              </a:rPr>
              <a:t>ACSQHC Opioid Analgesic Stewardship in Acute Pain Clinical Care Standard - </a:t>
            </a:r>
            <a:r>
              <a:rPr lang="en-US">
                <a:ea typeface="ＭＳ Ｐゴシック"/>
                <a:hlinkClick r:id="rId7"/>
              </a:rPr>
              <a:t>http://www.safetyandquality.gov.au/opioid-css</a:t>
            </a:r>
            <a:r>
              <a:rPr lang="en-US">
                <a:ea typeface="ＭＳ Ｐゴシック"/>
              </a:rPr>
              <a:t> </a:t>
            </a:r>
          </a:p>
          <a:p>
            <a:r>
              <a:rPr lang="en-US">
                <a:ea typeface="ＭＳ Ｐゴシック"/>
              </a:rPr>
              <a:t>TGA Prescription Opioids Hub - </a:t>
            </a:r>
            <a:r>
              <a:rPr lang="en-US">
                <a:ea typeface="ＭＳ Ｐゴシック"/>
                <a:hlinkClick r:id="rId8"/>
              </a:rPr>
              <a:t>https://www.tga.gov.au/hubs/prescription-opioids</a:t>
            </a:r>
            <a:r>
              <a:rPr lang="en-US">
                <a:ea typeface="ＭＳ Ｐゴシック"/>
              </a:rPr>
              <a:t> </a:t>
            </a:r>
          </a:p>
          <a:p>
            <a:br>
              <a:rPr lang="en-US"/>
            </a:br>
            <a:endParaRPr lang="en-US"/>
          </a:p>
          <a:p>
            <a:endParaRPr lang="en-US"/>
          </a:p>
        </p:txBody>
      </p:sp>
      <p:sp>
        <p:nvSpPr>
          <p:cNvPr id="4" name="Text Placeholder 3">
            <a:extLst>
              <a:ext uri="{FF2B5EF4-FFF2-40B4-BE49-F238E27FC236}">
                <a16:creationId xmlns:a16="http://schemas.microsoft.com/office/drawing/2014/main" id="{39703146-843E-0C5A-4C9A-9C84BE4A714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262254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PS_template_theme2">
  <a:themeElements>
    <a:clrScheme name="NPS MedicineWise">
      <a:dk1>
        <a:srgbClr val="000000"/>
      </a:dk1>
      <a:lt1>
        <a:srgbClr val="FFFFFF"/>
      </a:lt1>
      <a:dk2>
        <a:srgbClr val="00326C"/>
      </a:dk2>
      <a:lt2>
        <a:srgbClr val="F7B71E"/>
      </a:lt2>
      <a:accent1>
        <a:srgbClr val="401E6C"/>
      </a:accent1>
      <a:accent2>
        <a:srgbClr val="F47B28"/>
      </a:accent2>
      <a:accent3>
        <a:srgbClr val="81BD41"/>
      </a:accent3>
      <a:accent4>
        <a:srgbClr val="00326C"/>
      </a:accent4>
      <a:accent5>
        <a:srgbClr val="00AEEF"/>
      </a:accent5>
      <a:accent6>
        <a:srgbClr val="D73347"/>
      </a:accent6>
      <a:hlink>
        <a:srgbClr val="0000FF"/>
      </a:hlink>
      <a:folHlink>
        <a:srgbClr val="800080"/>
      </a:folHlink>
    </a:clrScheme>
    <a:fontScheme name="NPS MedicineWisa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cap="sq">
          <a:miter lim="800000"/>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PS MedicineWise.potx" id="{03D27E4D-71A4-43F6-9217-2FEC21FDE5AC}" vid="{3EF5B357-9D0F-49C9-9433-3DC89EA978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81348d9c-1cc5-4b3b-8e15-6dd12d470b88">
      <Terms xmlns="http://schemas.microsoft.com/office/infopath/2007/PartnerControls"/>
    </TaxKeywordTaxHTField>
    <TaxCatchAll xmlns="81348d9c-1cc5-4b3b-8e15-6dd12d470b8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NPS Document" ma:contentTypeID="0x01010081989C2BD4E57C4CBCC679DFC77B692A00D4AF38D3DC93FF48A5D9CF6A54CBC085" ma:contentTypeVersion="2" ma:contentTypeDescription="" ma:contentTypeScope="" ma:versionID="2905bc373372f0173bdd06c9e9d47072">
  <xsd:schema xmlns:xsd="http://www.w3.org/2001/XMLSchema" xmlns:xs="http://www.w3.org/2001/XMLSchema" xmlns:p="http://schemas.microsoft.com/office/2006/metadata/properties" xmlns:ns3="81348d9c-1cc5-4b3b-8e15-6dd12d470b88" xmlns:ns4="B277630B-AF22-4B49-83A5-3E23827A9A2E" xmlns:ns5="b277630b-af22-4b49-83a5-3e23827a9a2e" targetNamespace="http://schemas.microsoft.com/office/2006/metadata/properties" ma:root="true" ma:fieldsID="b6305db2ef53189333175fde4f7f13e9" ns3:_="" ns4:_="" ns5:_="">
    <xsd:import namespace="81348d9c-1cc5-4b3b-8e15-6dd12d470b88"/>
    <xsd:import namespace="B277630B-AF22-4B49-83A5-3E23827A9A2E"/>
    <xsd:import namespace="b277630b-af22-4b49-83a5-3e23827a9a2e"/>
    <xsd:element name="properties">
      <xsd:complexType>
        <xsd:sequence>
          <xsd:element name="documentManagement">
            <xsd:complexType>
              <xsd:all>
                <xsd:element ref="ns3:TaxKeywordTaxHTField" minOccurs="0"/>
                <xsd:element ref="ns3:TaxCatchAll" minOccurs="0"/>
                <xsd:element ref="ns3:TaxCatchAllLabel" minOccurs="0"/>
                <xsd:element ref="ns4:MediaServiceMetadata" minOccurs="0"/>
                <xsd:element ref="ns4:MediaServiceFastMetadata"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348d9c-1cc5-4b3b-8e15-6dd12d470b88"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afef6c28-b4e4-441e-a1b8-fd823a81cf53"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fefef506-6a88-44c1-a29d-b2d983ca1247}" ma:internalName="TaxCatchAll" ma:showField="CatchAllData" ma:web="81348d9c-1cc5-4b3b-8e15-6dd12d470b88">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fefef506-6a88-44c1-a29d-b2d983ca1247}" ma:internalName="TaxCatchAllLabel" ma:readOnly="true" ma:showField="CatchAllDataLabel" ma:web="81348d9c-1cc5-4b3b-8e15-6dd12d470b8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277630B-AF22-4B49-83A5-3E23827A9A2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77630b-af22-4b49-83a5-3e23827a9a2e" elementFormDefault="qualified">
    <xsd:import namespace="http://schemas.microsoft.com/office/2006/documentManagement/types"/>
    <xsd:import namespace="http://schemas.microsoft.com/office/infopath/2007/PartnerControls"/>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79EC63-BAF2-4631-BB8F-3257ECE5BA22}">
  <ds:schemaRefs>
    <ds:schemaRef ds:uri="http://schemas.microsoft.com/office/2006/documentManagement/types"/>
    <ds:schemaRef ds:uri="B277630B-AF22-4B49-83A5-3E23827A9A2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b277630b-af22-4b49-83a5-3e23827a9a2e"/>
    <ds:schemaRef ds:uri="81348d9c-1cc5-4b3b-8e15-6dd12d470b88"/>
    <ds:schemaRef ds:uri="http://www.w3.org/XML/1998/namespace"/>
    <ds:schemaRef ds:uri="http://purl.org/dc/dcmitype/"/>
  </ds:schemaRefs>
</ds:datastoreItem>
</file>

<file path=customXml/itemProps2.xml><?xml version="1.0" encoding="utf-8"?>
<ds:datastoreItem xmlns:ds="http://schemas.openxmlformats.org/officeDocument/2006/customXml" ds:itemID="{06E092FD-2257-4858-86EB-BE4C4CD34436}">
  <ds:schemaRefs>
    <ds:schemaRef ds:uri="81348d9c-1cc5-4b3b-8e15-6dd12d470b88"/>
    <ds:schemaRef ds:uri="B277630B-AF22-4B49-83A5-3E23827A9A2E"/>
    <ds:schemaRef ds:uri="b277630b-af22-4b49-83a5-3e23827a9a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91E3E7-85D1-49CF-AD35-7F873A5E2B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NPS MedicineWise (1)</Template>
  <TotalTime>22</TotalTime>
  <Words>1583</Words>
  <Application>Microsoft Office PowerPoint</Application>
  <PresentationFormat>Custom</PresentationFormat>
  <Paragraphs>82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 2</vt:lpstr>
      <vt:lpstr>NPS_template_theme2</vt:lpstr>
      <vt:lpstr>NPS MedicineWise</vt:lpstr>
      <vt:lpstr>Why is opioid stewardship important? </vt:lpstr>
      <vt:lpstr>Opioid Analgesic Stewardship  in Acute Pain Clinical Care Standard</vt:lpstr>
      <vt:lpstr>Safe use of opioids in acute pain toolkit</vt:lpstr>
      <vt:lpstr>Development process</vt:lpstr>
      <vt:lpstr>Development process</vt:lpstr>
      <vt:lpstr>Safe use of opioids in acute pain</vt:lpstr>
      <vt:lpstr>Recommended uses of the safe use of opioids in acute pain toolkit</vt:lpstr>
      <vt:lpstr>Further reading </vt:lpstr>
      <vt:lpstr>Feedback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NPS MedicineWise</dc:title>
  <dc:creator>Deborah Ferguson</dc:creator>
  <cp:lastModifiedBy>Zain Elgebaly</cp:lastModifiedBy>
  <cp:revision>2</cp:revision>
  <dcterms:created xsi:type="dcterms:W3CDTF">2022-02-03T01:11:36Z</dcterms:created>
  <dcterms:modified xsi:type="dcterms:W3CDTF">2022-07-15T02:58:51Z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0x01010081989C2BD4E57C4CBCC679DFC77B692A00D4AF38D3DC93FF48A5D9CF6A54CBC085</vt:lpwstr>
  </property>
  <property fmtid="{D5CDD505-2E9C-101B-9397-08002B2CF9AE}" pid="3" name="TaxKeyword">
    <vt:lpwstr/>
  </property>
  <property fmtid="{D5CDD505-2E9C-101B-9397-08002B2CF9AE}" pid="4" name="MedicalTopic">
    <vt:lpwstr/>
  </property>
  <property fmtid="{D5CDD505-2E9C-101B-9397-08002B2CF9AE}" pid="5" name="f8943191780d475987777758a28d909c">
    <vt:lpwstr/>
  </property>
  <property fmtid="{D5CDD505-2E9C-101B-9397-08002B2CF9AE}" pid="6" name="ae87646631494269b32b7096ed1c6c63">
    <vt:lpwstr/>
  </property>
  <property fmtid="{D5CDD505-2E9C-101B-9397-08002B2CF9AE}" pid="7" name="Audience1">
    <vt:lpwstr/>
  </property>
  <property fmtid="{D5CDD505-2E9C-101B-9397-08002B2CF9AE}" pid="8" name="OutputType">
    <vt:lpwstr/>
  </property>
  <property fmtid="{D5CDD505-2E9C-101B-9397-08002B2CF9AE}" pid="9" name="fa6c1b8b0cc2431d9705c8a16216ef94">
    <vt:lpwstr/>
  </property>
</Properties>
</file>