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97F8F-0E0A-A105-0034-A3ADC8EADE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45B56-F763-C984-62F4-09E5C501E9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FBC54-A1E0-EA71-6C48-02021A0C1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406D-EAD2-4539-B83F-25B836C53D19}" type="datetimeFigureOut">
              <a:rPr lang="en-AU" smtClean="0"/>
              <a:t>31/10/2023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0927C-E01D-0092-E708-8D828C0E2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F346-005C-DAAA-00C8-F9619E4A2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F4D0-E276-498F-9444-7F0763C65A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072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7E0D-FA05-6C7F-ECB3-9B6D285E0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3C1726-E0D2-8AF3-2F93-BAB76C6A6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67EE7-ED62-7EB4-79FD-6D242E35D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406D-EAD2-4539-B83F-25B836C53D19}" type="datetimeFigureOut">
              <a:rPr lang="en-AU" smtClean="0"/>
              <a:t>31/10/2023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1098F-91B9-1DAB-9BF3-0B1BF229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2095-8473-2B51-F852-8AB182F86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F4D0-E276-498F-9444-7F0763C65A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309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7A3280-B319-78AC-6EFB-315D35583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40BACC-2062-6ED8-948D-4568B5743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24CCF-D2F4-DF23-5B7C-D88670944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406D-EAD2-4539-B83F-25B836C53D19}" type="datetimeFigureOut">
              <a:rPr lang="en-AU" smtClean="0"/>
              <a:t>31/10/2023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F92EF-DDE5-EBBA-BB3F-336886935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43EFD-13D4-3350-285C-7A669EB6E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F4D0-E276-498F-9444-7F0763C65A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26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DD62B-4100-F8E1-8762-D7DEFDAEF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182D-AFD3-9BC1-BC54-0DB357742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824D2-4B02-8571-5139-20D148299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406D-EAD2-4539-B83F-25B836C53D19}" type="datetimeFigureOut">
              <a:rPr lang="en-AU" smtClean="0"/>
              <a:t>31/10/2023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0B447-0D22-736E-8F5F-3506A6FEF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696DB-BC89-8696-0ACB-5BC11A442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F4D0-E276-498F-9444-7F0763C65A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011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9C002-F186-6B96-7220-70F953496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15FD5-F1D0-8080-45C5-31BB8BA3A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1C897-0119-0A4E-C44C-C217DBD60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406D-EAD2-4539-B83F-25B836C53D19}" type="datetimeFigureOut">
              <a:rPr lang="en-AU" smtClean="0"/>
              <a:t>31/10/2023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499A2-3CC9-ED9C-F245-06F0D069F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0B405-9025-A60A-7002-758097CC4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F4D0-E276-498F-9444-7F0763C65A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76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1A873-E43C-A630-10F9-343674B06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F6307-1255-9EF9-5CA4-A06F5F9F89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AEE13A-068C-4C52-5464-CC97A2D3E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D27EB-E17C-AED9-D1F3-17E783B71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406D-EAD2-4539-B83F-25B836C53D19}" type="datetimeFigureOut">
              <a:rPr lang="en-AU" smtClean="0"/>
              <a:t>31/10/2023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872FCF-40D3-0801-CF9F-57A6BA058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CB003A-D304-C94F-64CF-4FC74BDF4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F4D0-E276-498F-9444-7F0763C65A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6635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EEE0D-0293-9081-865A-9E9C11A78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FC04C-2DF8-00CA-6B02-8D868BB82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8F8EB-3FE3-4FFE-3F04-DD28A8D66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25C199-8819-357A-66EB-AB587ED7A5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2FDB6B-BE31-515D-12A2-5530B6809E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F57F49-389C-C141-59F7-38F3627D0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406D-EAD2-4539-B83F-25B836C53D19}" type="datetimeFigureOut">
              <a:rPr lang="en-AU" smtClean="0"/>
              <a:t>31/10/2023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20AB95-58EA-9DB5-4340-1FDD08C54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BA46B0-A264-FBF0-CB48-F79FAE64D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F4D0-E276-498F-9444-7F0763C65A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617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E55C7-AF65-8B8A-A151-6C8581870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A24105-16DD-6A6F-717D-D53CF5267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406D-EAD2-4539-B83F-25B836C53D19}" type="datetimeFigureOut">
              <a:rPr lang="en-AU" smtClean="0"/>
              <a:t>31/10/2023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109F3-0D8E-D8DE-29BB-7114EEA37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C5C67-3962-DB78-7CF0-15D1519D6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F4D0-E276-498F-9444-7F0763C65A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9380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90A015-F0F8-4BAE-FF22-4F0E3264B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406D-EAD2-4539-B83F-25B836C53D19}" type="datetimeFigureOut">
              <a:rPr lang="en-AU" smtClean="0"/>
              <a:t>31/10/2023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C9CF65-2C51-615F-48B8-F6CB92B0E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1B085-150B-BC2E-9C14-41464477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F4D0-E276-498F-9444-7F0763C65A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7985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605F7-CBF2-3FD0-5491-AA983A430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A3297-66B8-E4F3-9651-389CD6E6A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A6F265-3871-78AB-375C-FB0FC188C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2A46BC-EE52-7A5E-5C33-3C5431278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406D-EAD2-4539-B83F-25B836C53D19}" type="datetimeFigureOut">
              <a:rPr lang="en-AU" smtClean="0"/>
              <a:t>31/10/2023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F9C43-0B2F-E0B3-7CDB-AA43295E5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FE370-F145-12DC-335C-8DDC2454A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F4D0-E276-498F-9444-7F0763C65A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9921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0A1E3-A3D5-0B3A-3A32-523A844CA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526FF2-6B80-A00B-D1DA-CD4B83EC32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65CD1D-35EF-B234-B3D2-1CBD8EFF7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2FBAA3-9E35-FCF1-D213-3E6626574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406D-EAD2-4539-B83F-25B836C53D19}" type="datetimeFigureOut">
              <a:rPr lang="en-AU" smtClean="0"/>
              <a:t>31/10/2023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51B27-A7C8-7A06-6719-F98E58F66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511F6-0327-A3A8-5518-C75261E08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7F4D0-E276-498F-9444-7F0763C65A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082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41BA78-18D1-E9E9-5447-BBA3BA97F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35C48-D3B8-A766-5FE3-EC0256D0A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D4CC-5FD5-BE61-A9C0-2C97C43A5E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F406D-EAD2-4539-B83F-25B836C53D19}" type="datetimeFigureOut">
              <a:rPr lang="en-AU" smtClean="0"/>
              <a:t>31/10/2023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14EDC-517D-AC41-62B5-06B223591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C043C-83CF-8231-8523-DEF775ED7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7F4D0-E276-498F-9444-7F0763C65AB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9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medical brochure&#10;&#10;Description automatically generated">
            <a:extLst>
              <a:ext uri="{FF2B5EF4-FFF2-40B4-BE49-F238E27FC236}">
                <a16:creationId xmlns:a16="http://schemas.microsoft.com/office/drawing/2014/main" id="{32AE6DF9-A758-5920-DACE-2AB633D131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6"/>
          <a:stretch/>
        </p:blipFill>
        <p:spPr>
          <a:xfrm>
            <a:off x="1480468" y="0"/>
            <a:ext cx="92310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059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ROSS, Andrew</dc:creator>
  <cp:lastModifiedBy>ROSS, Andrew</cp:lastModifiedBy>
  <cp:revision>1</cp:revision>
  <dcterms:created xsi:type="dcterms:W3CDTF">2023-10-31T00:50:59Z</dcterms:created>
  <dcterms:modified xsi:type="dcterms:W3CDTF">2023-10-31T00:56:58Z</dcterms:modified>
</cp:coreProperties>
</file>