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66" r:id="rId5"/>
    <p:sldId id="268" r:id="rId6"/>
    <p:sldId id="269" r:id="rId7"/>
  </p:sldIdLst>
  <p:sldSz cx="10691813" cy="7559675"/>
  <p:notesSz cx="9866313" cy="6735763"/>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userDrawn="1">
          <p15:clr>
            <a:srgbClr val="A4A3A4"/>
          </p15:clr>
        </p15:guide>
        <p15:guide id="2" orient="horz" pos="238" userDrawn="1">
          <p15:clr>
            <a:srgbClr val="A4A3A4"/>
          </p15:clr>
        </p15:guide>
        <p15:guide id="3" orient="horz" pos="3118" userDrawn="1">
          <p15:clr>
            <a:srgbClr val="A4A3A4"/>
          </p15:clr>
        </p15:guide>
        <p15:guide id="4" orient="horz" pos="4120" userDrawn="1">
          <p15:clr>
            <a:srgbClr val="A4A3A4"/>
          </p15:clr>
        </p15:guide>
        <p15:guide id="5" pos="3367" userDrawn="1">
          <p15:clr>
            <a:srgbClr val="A4A3A4"/>
          </p15:clr>
        </p15:guide>
        <p15:guide id="6" pos="5676" userDrawn="1">
          <p15:clr>
            <a:srgbClr val="A4A3A4"/>
          </p15:clr>
        </p15:guide>
      </p15:sldGuideLst>
    </p:ext>
    <p:ext uri="{2D200454-40CA-4A62-9FC3-DE9A4176ACB9}">
      <p15:notesGuideLst xmlns:p15="http://schemas.microsoft.com/office/powerpoint/2012/main">
        <p15:guide id="1" orient="horz" pos="2122" userDrawn="1">
          <p15:clr>
            <a:srgbClr val="A4A3A4"/>
          </p15:clr>
        </p15:guide>
        <p15:guide id="2" pos="31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3A1D7"/>
    <a:srgbClr val="BBBDD3"/>
    <a:srgbClr val="FACBA4"/>
    <a:srgbClr val="F8DF9A"/>
    <a:srgbClr val="203863"/>
    <a:srgbClr val="676C9E"/>
    <a:srgbClr val="EFBA25"/>
    <a:srgbClr val="F48428"/>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C47423-998F-437D-9890-14D66C6F55A7}" v="19" dt="2021-11-24T00:58:11.2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42" autoAdjust="0"/>
    <p:restoredTop sz="97440" autoAdjust="0"/>
  </p:normalViewPr>
  <p:slideViewPr>
    <p:cSldViewPr showGuides="1">
      <p:cViewPr varScale="1">
        <p:scale>
          <a:sx n="64" d="100"/>
          <a:sy n="64" d="100"/>
        </p:scale>
        <p:origin x="1392" y="78"/>
      </p:cViewPr>
      <p:guideLst>
        <p:guide orient="horz" pos="2382"/>
        <p:guide orient="horz" pos="238"/>
        <p:guide orient="horz" pos="3118"/>
        <p:guide orient="horz" pos="4120"/>
        <p:guide pos="3367"/>
        <p:guide pos="5676"/>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90" d="100"/>
          <a:sy n="90" d="100"/>
        </p:scale>
        <p:origin x="-3744" y="-96"/>
      </p:cViewPr>
      <p:guideLst>
        <p:guide orient="horz" pos="2122"/>
        <p:guide pos="31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resa Vaccaro" userId="a4973533-f54d-446e-8234-28d222d7960c" providerId="ADAL" clId="{56C47423-998F-437D-9890-14D66C6F55A7}"/>
    <pc:docChg chg="undo custSel delSld modSld">
      <pc:chgData name="Teresa Vaccaro" userId="a4973533-f54d-446e-8234-28d222d7960c" providerId="ADAL" clId="{56C47423-998F-437D-9890-14D66C6F55A7}" dt="2021-11-24T01:05:38.756" v="77" actId="47"/>
      <pc:docMkLst>
        <pc:docMk/>
      </pc:docMkLst>
      <pc:sldChg chg="addSp delSp modSp del mod chgLayout">
        <pc:chgData name="Teresa Vaccaro" userId="a4973533-f54d-446e-8234-28d222d7960c" providerId="ADAL" clId="{56C47423-998F-437D-9890-14D66C6F55A7}" dt="2021-11-24T01:05:37.813" v="76" actId="47"/>
        <pc:sldMkLst>
          <pc:docMk/>
          <pc:sldMk cId="2583238492" sldId="265"/>
        </pc:sldMkLst>
        <pc:spChg chg="add del mod">
          <ac:chgData name="Teresa Vaccaro" userId="a4973533-f54d-446e-8234-28d222d7960c" providerId="ADAL" clId="{56C47423-998F-437D-9890-14D66C6F55A7}" dt="2021-11-24T00:57:27.388" v="56"/>
          <ac:spMkLst>
            <pc:docMk/>
            <pc:sldMk cId="2583238492" sldId="265"/>
            <ac:spMk id="2" creationId="{0F4B506B-BBA7-4A9D-AD9D-B9D046423271}"/>
          </ac:spMkLst>
        </pc:spChg>
        <pc:spChg chg="del">
          <ac:chgData name="Teresa Vaccaro" userId="a4973533-f54d-446e-8234-28d222d7960c" providerId="ADAL" clId="{56C47423-998F-437D-9890-14D66C6F55A7}" dt="2021-11-24T00:58:48.303" v="57" actId="700"/>
          <ac:spMkLst>
            <pc:docMk/>
            <pc:sldMk cId="2583238492" sldId="265"/>
            <ac:spMk id="3" creationId="{C0B94F93-4E85-4871-B1E8-3E0B8B3A9E79}"/>
          </ac:spMkLst>
        </pc:spChg>
        <pc:spChg chg="add mod ord">
          <ac:chgData name="Teresa Vaccaro" userId="a4973533-f54d-446e-8234-28d222d7960c" providerId="ADAL" clId="{56C47423-998F-437D-9890-14D66C6F55A7}" dt="2021-11-24T00:58:48.303" v="57" actId="700"/>
          <ac:spMkLst>
            <pc:docMk/>
            <pc:sldMk cId="2583238492" sldId="265"/>
            <ac:spMk id="4" creationId="{A97A5DB7-8167-4538-BFAF-08C614136AD3}"/>
          </ac:spMkLst>
        </pc:spChg>
        <pc:spChg chg="del">
          <ac:chgData name="Teresa Vaccaro" userId="a4973533-f54d-446e-8234-28d222d7960c" providerId="ADAL" clId="{56C47423-998F-437D-9890-14D66C6F55A7}" dt="2021-11-24T00:58:48.303" v="57" actId="700"/>
          <ac:spMkLst>
            <pc:docMk/>
            <pc:sldMk cId="2583238492" sldId="265"/>
            <ac:spMk id="5" creationId="{3C69F541-D09A-4384-9606-FE5736D296B8}"/>
          </ac:spMkLst>
        </pc:spChg>
        <pc:spChg chg="add mod ord">
          <ac:chgData name="Teresa Vaccaro" userId="a4973533-f54d-446e-8234-28d222d7960c" providerId="ADAL" clId="{56C47423-998F-437D-9890-14D66C6F55A7}" dt="2021-11-24T00:58:48.303" v="57" actId="700"/>
          <ac:spMkLst>
            <pc:docMk/>
            <pc:sldMk cId="2583238492" sldId="265"/>
            <ac:spMk id="6" creationId="{00502F46-D767-4B1E-98B6-4AFABDFEEBF2}"/>
          </ac:spMkLst>
        </pc:spChg>
        <pc:spChg chg="del">
          <ac:chgData name="Teresa Vaccaro" userId="a4973533-f54d-446e-8234-28d222d7960c" providerId="ADAL" clId="{56C47423-998F-437D-9890-14D66C6F55A7}" dt="2021-11-24T00:58:48.303" v="57" actId="700"/>
          <ac:spMkLst>
            <pc:docMk/>
            <pc:sldMk cId="2583238492" sldId="265"/>
            <ac:spMk id="7" creationId="{430DA251-ABB1-4FE8-9D29-12657DD72CD7}"/>
          </ac:spMkLst>
        </pc:spChg>
        <pc:spChg chg="add mod ord">
          <ac:chgData name="Teresa Vaccaro" userId="a4973533-f54d-446e-8234-28d222d7960c" providerId="ADAL" clId="{56C47423-998F-437D-9890-14D66C6F55A7}" dt="2021-11-24T00:58:48.303" v="57" actId="700"/>
          <ac:spMkLst>
            <pc:docMk/>
            <pc:sldMk cId="2583238492" sldId="265"/>
            <ac:spMk id="8" creationId="{726E49E0-6110-4B40-9AE5-1A447B7EC9D9}"/>
          </ac:spMkLst>
        </pc:spChg>
        <pc:spChg chg="add mod ord">
          <ac:chgData name="Teresa Vaccaro" userId="a4973533-f54d-446e-8234-28d222d7960c" providerId="ADAL" clId="{56C47423-998F-437D-9890-14D66C6F55A7}" dt="2021-11-24T00:58:48.303" v="57" actId="700"/>
          <ac:spMkLst>
            <pc:docMk/>
            <pc:sldMk cId="2583238492" sldId="265"/>
            <ac:spMk id="9" creationId="{EC8CCB33-A780-409E-9DDD-5F7344A32ECB}"/>
          </ac:spMkLst>
        </pc:spChg>
        <pc:spChg chg="add mod ord">
          <ac:chgData name="Teresa Vaccaro" userId="a4973533-f54d-446e-8234-28d222d7960c" providerId="ADAL" clId="{56C47423-998F-437D-9890-14D66C6F55A7}" dt="2021-11-24T00:58:48.303" v="57" actId="700"/>
          <ac:spMkLst>
            <pc:docMk/>
            <pc:sldMk cId="2583238492" sldId="265"/>
            <ac:spMk id="10" creationId="{02204C88-A671-41A1-9C12-E31D2730EF3F}"/>
          </ac:spMkLst>
        </pc:spChg>
        <pc:spChg chg="add mod ord">
          <ac:chgData name="Teresa Vaccaro" userId="a4973533-f54d-446e-8234-28d222d7960c" providerId="ADAL" clId="{56C47423-998F-437D-9890-14D66C6F55A7}" dt="2021-11-24T00:58:48.303" v="57" actId="700"/>
          <ac:spMkLst>
            <pc:docMk/>
            <pc:sldMk cId="2583238492" sldId="265"/>
            <ac:spMk id="11" creationId="{E4290736-2704-4C41-96B7-427D42795823}"/>
          </ac:spMkLst>
        </pc:spChg>
        <pc:spChg chg="add mod ord">
          <ac:chgData name="Teresa Vaccaro" userId="a4973533-f54d-446e-8234-28d222d7960c" providerId="ADAL" clId="{56C47423-998F-437D-9890-14D66C6F55A7}" dt="2021-11-24T00:58:48.303" v="57" actId="700"/>
          <ac:spMkLst>
            <pc:docMk/>
            <pc:sldMk cId="2583238492" sldId="265"/>
            <ac:spMk id="12" creationId="{241989EB-CBA7-4FFE-BF63-97740DF56FB6}"/>
          </ac:spMkLst>
        </pc:spChg>
        <pc:spChg chg="add mod ord">
          <ac:chgData name="Teresa Vaccaro" userId="a4973533-f54d-446e-8234-28d222d7960c" providerId="ADAL" clId="{56C47423-998F-437D-9890-14D66C6F55A7}" dt="2021-11-24T00:58:48.303" v="57" actId="700"/>
          <ac:spMkLst>
            <pc:docMk/>
            <pc:sldMk cId="2583238492" sldId="265"/>
            <ac:spMk id="13" creationId="{B85E8CC3-9988-41D5-B7B5-4279CD8C4EF3}"/>
          </ac:spMkLst>
        </pc:spChg>
        <pc:spChg chg="add mod ord">
          <ac:chgData name="Teresa Vaccaro" userId="a4973533-f54d-446e-8234-28d222d7960c" providerId="ADAL" clId="{56C47423-998F-437D-9890-14D66C6F55A7}" dt="2021-11-24T00:58:48.303" v="57" actId="700"/>
          <ac:spMkLst>
            <pc:docMk/>
            <pc:sldMk cId="2583238492" sldId="265"/>
            <ac:spMk id="14" creationId="{BCE1A858-FECB-46FA-AB3A-7F848EE0626C}"/>
          </ac:spMkLst>
        </pc:spChg>
        <pc:spChg chg="add mod ord">
          <ac:chgData name="Teresa Vaccaro" userId="a4973533-f54d-446e-8234-28d222d7960c" providerId="ADAL" clId="{56C47423-998F-437D-9890-14D66C6F55A7}" dt="2021-11-24T00:58:48.303" v="57" actId="700"/>
          <ac:spMkLst>
            <pc:docMk/>
            <pc:sldMk cId="2583238492" sldId="265"/>
            <ac:spMk id="15" creationId="{B1EC2A97-112C-4CB0-95EF-5FA9B2D2C9C8}"/>
          </ac:spMkLst>
        </pc:spChg>
        <pc:spChg chg="del">
          <ac:chgData name="Teresa Vaccaro" userId="a4973533-f54d-446e-8234-28d222d7960c" providerId="ADAL" clId="{56C47423-998F-437D-9890-14D66C6F55A7}" dt="2021-11-24T00:58:48.303" v="57" actId="700"/>
          <ac:spMkLst>
            <pc:docMk/>
            <pc:sldMk cId="2583238492" sldId="265"/>
            <ac:spMk id="16" creationId="{0768124A-87D8-47A4-9635-4BDC600568F3}"/>
          </ac:spMkLst>
        </pc:spChg>
        <pc:spChg chg="del">
          <ac:chgData name="Teresa Vaccaro" userId="a4973533-f54d-446e-8234-28d222d7960c" providerId="ADAL" clId="{56C47423-998F-437D-9890-14D66C6F55A7}" dt="2021-11-24T00:58:48.303" v="57" actId="700"/>
          <ac:spMkLst>
            <pc:docMk/>
            <pc:sldMk cId="2583238492" sldId="265"/>
            <ac:spMk id="17" creationId="{907E4EE3-0A3B-479A-913F-2E9265A2E437}"/>
          </ac:spMkLst>
        </pc:spChg>
        <pc:spChg chg="del">
          <ac:chgData name="Teresa Vaccaro" userId="a4973533-f54d-446e-8234-28d222d7960c" providerId="ADAL" clId="{56C47423-998F-437D-9890-14D66C6F55A7}" dt="2021-11-24T00:58:48.303" v="57" actId="700"/>
          <ac:spMkLst>
            <pc:docMk/>
            <pc:sldMk cId="2583238492" sldId="265"/>
            <ac:spMk id="18" creationId="{DF2E6712-8010-4168-A34A-F21D47FD1227}"/>
          </ac:spMkLst>
        </pc:spChg>
        <pc:spChg chg="del">
          <ac:chgData name="Teresa Vaccaro" userId="a4973533-f54d-446e-8234-28d222d7960c" providerId="ADAL" clId="{56C47423-998F-437D-9890-14D66C6F55A7}" dt="2021-11-24T00:58:48.303" v="57" actId="700"/>
          <ac:spMkLst>
            <pc:docMk/>
            <pc:sldMk cId="2583238492" sldId="265"/>
            <ac:spMk id="19" creationId="{0FF69CF3-3B77-4CA7-B856-88D01CF1C13E}"/>
          </ac:spMkLst>
        </pc:spChg>
        <pc:spChg chg="del">
          <ac:chgData name="Teresa Vaccaro" userId="a4973533-f54d-446e-8234-28d222d7960c" providerId="ADAL" clId="{56C47423-998F-437D-9890-14D66C6F55A7}" dt="2021-11-24T00:58:48.303" v="57" actId="700"/>
          <ac:spMkLst>
            <pc:docMk/>
            <pc:sldMk cId="2583238492" sldId="265"/>
            <ac:spMk id="20" creationId="{3E3C4ED7-FC3A-4B40-810B-DF28C86FB580}"/>
          </ac:spMkLst>
        </pc:spChg>
        <pc:spChg chg="del">
          <ac:chgData name="Teresa Vaccaro" userId="a4973533-f54d-446e-8234-28d222d7960c" providerId="ADAL" clId="{56C47423-998F-437D-9890-14D66C6F55A7}" dt="2021-11-24T00:58:48.303" v="57" actId="700"/>
          <ac:spMkLst>
            <pc:docMk/>
            <pc:sldMk cId="2583238492" sldId="265"/>
            <ac:spMk id="21" creationId="{A27D45D2-24F6-46F9-991D-1AEF9267DDC2}"/>
          </ac:spMkLst>
        </pc:spChg>
        <pc:spChg chg="del">
          <ac:chgData name="Teresa Vaccaro" userId="a4973533-f54d-446e-8234-28d222d7960c" providerId="ADAL" clId="{56C47423-998F-437D-9890-14D66C6F55A7}" dt="2021-11-24T00:58:48.303" v="57" actId="700"/>
          <ac:spMkLst>
            <pc:docMk/>
            <pc:sldMk cId="2583238492" sldId="265"/>
            <ac:spMk id="22" creationId="{EDB9A2C7-BE3B-4D75-A389-A16BEE57417C}"/>
          </ac:spMkLst>
        </pc:spChg>
        <pc:spChg chg="del">
          <ac:chgData name="Teresa Vaccaro" userId="a4973533-f54d-446e-8234-28d222d7960c" providerId="ADAL" clId="{56C47423-998F-437D-9890-14D66C6F55A7}" dt="2021-11-24T00:58:48.303" v="57" actId="700"/>
          <ac:spMkLst>
            <pc:docMk/>
            <pc:sldMk cId="2583238492" sldId="265"/>
            <ac:spMk id="23" creationId="{E6F44DD1-C4ED-42D7-948D-0176DEAED369}"/>
          </ac:spMkLst>
        </pc:spChg>
        <pc:spChg chg="add mod ord">
          <ac:chgData name="Teresa Vaccaro" userId="a4973533-f54d-446e-8234-28d222d7960c" providerId="ADAL" clId="{56C47423-998F-437D-9890-14D66C6F55A7}" dt="2021-11-24T00:58:48.303" v="57" actId="700"/>
          <ac:spMkLst>
            <pc:docMk/>
            <pc:sldMk cId="2583238492" sldId="265"/>
            <ac:spMk id="24" creationId="{D7609F2E-9456-445B-B644-D3DEE98D7D9D}"/>
          </ac:spMkLst>
        </pc:spChg>
        <pc:spChg chg="del">
          <ac:chgData name="Teresa Vaccaro" userId="a4973533-f54d-446e-8234-28d222d7960c" providerId="ADAL" clId="{56C47423-998F-437D-9890-14D66C6F55A7}" dt="2021-11-24T00:58:48.303" v="57" actId="700"/>
          <ac:spMkLst>
            <pc:docMk/>
            <pc:sldMk cId="2583238492" sldId="265"/>
            <ac:spMk id="25" creationId="{EB3A5AD8-8D5C-414D-9A69-934B75845ED3}"/>
          </ac:spMkLst>
        </pc:spChg>
        <pc:spChg chg="del">
          <ac:chgData name="Teresa Vaccaro" userId="a4973533-f54d-446e-8234-28d222d7960c" providerId="ADAL" clId="{56C47423-998F-437D-9890-14D66C6F55A7}" dt="2021-11-24T00:58:48.303" v="57" actId="700"/>
          <ac:spMkLst>
            <pc:docMk/>
            <pc:sldMk cId="2583238492" sldId="265"/>
            <ac:spMk id="26" creationId="{DCE32FF0-0814-4539-9A75-5AB7C385F09C}"/>
          </ac:spMkLst>
        </pc:spChg>
        <pc:spChg chg="del">
          <ac:chgData name="Teresa Vaccaro" userId="a4973533-f54d-446e-8234-28d222d7960c" providerId="ADAL" clId="{56C47423-998F-437D-9890-14D66C6F55A7}" dt="2021-11-24T00:58:48.303" v="57" actId="700"/>
          <ac:spMkLst>
            <pc:docMk/>
            <pc:sldMk cId="2583238492" sldId="265"/>
            <ac:spMk id="27" creationId="{9FECD1FD-6A79-40C8-A889-0B6D0F72CBFF}"/>
          </ac:spMkLst>
        </pc:spChg>
        <pc:spChg chg="add mod ord">
          <ac:chgData name="Teresa Vaccaro" userId="a4973533-f54d-446e-8234-28d222d7960c" providerId="ADAL" clId="{56C47423-998F-437D-9890-14D66C6F55A7}" dt="2021-11-24T00:58:48.303" v="57" actId="700"/>
          <ac:spMkLst>
            <pc:docMk/>
            <pc:sldMk cId="2583238492" sldId="265"/>
            <ac:spMk id="28" creationId="{FEA8624A-EAFE-48C2-9D28-A8DF75051400}"/>
          </ac:spMkLst>
        </pc:spChg>
        <pc:spChg chg="add mod ord">
          <ac:chgData name="Teresa Vaccaro" userId="a4973533-f54d-446e-8234-28d222d7960c" providerId="ADAL" clId="{56C47423-998F-437D-9890-14D66C6F55A7}" dt="2021-11-24T00:58:48.303" v="57" actId="700"/>
          <ac:spMkLst>
            <pc:docMk/>
            <pc:sldMk cId="2583238492" sldId="265"/>
            <ac:spMk id="29" creationId="{D3293070-BF0F-44E4-AC56-FD707E06F30C}"/>
          </ac:spMkLst>
        </pc:spChg>
        <pc:spChg chg="add mod ord">
          <ac:chgData name="Teresa Vaccaro" userId="a4973533-f54d-446e-8234-28d222d7960c" providerId="ADAL" clId="{56C47423-998F-437D-9890-14D66C6F55A7}" dt="2021-11-24T00:58:48.303" v="57" actId="700"/>
          <ac:spMkLst>
            <pc:docMk/>
            <pc:sldMk cId="2583238492" sldId="265"/>
            <ac:spMk id="30" creationId="{6C659F97-0EDA-40AB-8200-63DEC8340BD8}"/>
          </ac:spMkLst>
        </pc:spChg>
        <pc:graphicFrameChg chg="modGraphic">
          <ac:chgData name="Teresa Vaccaro" userId="a4973533-f54d-446e-8234-28d222d7960c" providerId="ADAL" clId="{56C47423-998F-437D-9890-14D66C6F55A7}" dt="2021-11-24T01:00:01.371" v="65" actId="20577"/>
          <ac:graphicFrameMkLst>
            <pc:docMk/>
            <pc:sldMk cId="2583238492" sldId="265"/>
            <ac:graphicFrameMk id="36" creationId="{49C07DB5-4A36-49A4-853E-FEC6F371BDDB}"/>
          </ac:graphicFrameMkLst>
        </pc:graphicFrameChg>
      </pc:sldChg>
      <pc:sldChg chg="addSp delSp modSp mod">
        <pc:chgData name="Teresa Vaccaro" userId="a4973533-f54d-446e-8234-28d222d7960c" providerId="ADAL" clId="{56C47423-998F-437D-9890-14D66C6F55A7}" dt="2021-11-24T00:56:31.106" v="51" actId="20577"/>
        <pc:sldMkLst>
          <pc:docMk/>
          <pc:sldMk cId="1444207254" sldId="266"/>
        </pc:sldMkLst>
        <pc:spChg chg="add del mod">
          <ac:chgData name="Teresa Vaccaro" userId="a4973533-f54d-446e-8234-28d222d7960c" providerId="ADAL" clId="{56C47423-998F-437D-9890-14D66C6F55A7}" dt="2021-11-24T00:52:43.990" v="13"/>
          <ac:spMkLst>
            <pc:docMk/>
            <pc:sldMk cId="1444207254" sldId="266"/>
            <ac:spMk id="40" creationId="{7DCE6D2A-269A-4AD5-A56A-7F23EA07ABC3}"/>
          </ac:spMkLst>
        </pc:spChg>
        <pc:spChg chg="add del mod">
          <ac:chgData name="Teresa Vaccaro" userId="a4973533-f54d-446e-8234-28d222d7960c" providerId="ADAL" clId="{56C47423-998F-437D-9890-14D66C6F55A7}" dt="2021-11-24T00:52:40.456" v="9"/>
          <ac:spMkLst>
            <pc:docMk/>
            <pc:sldMk cId="1444207254" sldId="266"/>
            <ac:spMk id="41" creationId="{90B4B093-7A38-4097-BE75-CB10093184C7}"/>
          </ac:spMkLst>
        </pc:spChg>
        <pc:spChg chg="add mod">
          <ac:chgData name="Teresa Vaccaro" userId="a4973533-f54d-446e-8234-28d222d7960c" providerId="ADAL" clId="{56C47423-998F-437D-9890-14D66C6F55A7}" dt="2021-11-24T00:56:31.106" v="51" actId="20577"/>
          <ac:spMkLst>
            <pc:docMk/>
            <pc:sldMk cId="1444207254" sldId="266"/>
            <ac:spMk id="42" creationId="{4BB72D19-447A-496C-8D6D-E33101852EBB}"/>
          </ac:spMkLst>
        </pc:spChg>
        <pc:spChg chg="add mod">
          <ac:chgData name="Teresa Vaccaro" userId="a4973533-f54d-446e-8234-28d222d7960c" providerId="ADAL" clId="{56C47423-998F-437D-9890-14D66C6F55A7}" dt="2021-11-24T00:56:24.760" v="50" actId="20577"/>
          <ac:spMkLst>
            <pc:docMk/>
            <pc:sldMk cId="1444207254" sldId="266"/>
            <ac:spMk id="43" creationId="{5CD75E72-3BCA-47E0-83F9-1A01B8ABC582}"/>
          </ac:spMkLst>
        </pc:spChg>
        <pc:spChg chg="add del mod">
          <ac:chgData name="Teresa Vaccaro" userId="a4973533-f54d-446e-8234-28d222d7960c" providerId="ADAL" clId="{56C47423-998F-437D-9890-14D66C6F55A7}" dt="2021-11-24T00:53:34.947" v="19"/>
          <ac:spMkLst>
            <pc:docMk/>
            <pc:sldMk cId="1444207254" sldId="266"/>
            <ac:spMk id="44" creationId="{5C998717-DEC4-4271-B17A-527A1783C165}"/>
          </ac:spMkLst>
        </pc:spChg>
        <pc:spChg chg="add mod">
          <ac:chgData name="Teresa Vaccaro" userId="a4973533-f54d-446e-8234-28d222d7960c" providerId="ADAL" clId="{56C47423-998F-437D-9890-14D66C6F55A7}" dt="2021-11-24T00:55:22.028" v="40" actId="1076"/>
          <ac:spMkLst>
            <pc:docMk/>
            <pc:sldMk cId="1444207254" sldId="266"/>
            <ac:spMk id="45" creationId="{DC0BAD26-00A4-47E8-8A3C-85699FA3B8D0}"/>
          </ac:spMkLst>
        </pc:spChg>
        <pc:spChg chg="add mod">
          <ac:chgData name="Teresa Vaccaro" userId="a4973533-f54d-446e-8234-28d222d7960c" providerId="ADAL" clId="{56C47423-998F-437D-9890-14D66C6F55A7}" dt="2021-11-24T00:54:43.765" v="37" actId="1076"/>
          <ac:spMkLst>
            <pc:docMk/>
            <pc:sldMk cId="1444207254" sldId="266"/>
            <ac:spMk id="46" creationId="{18079F14-D564-4FD3-BD40-8A61A3AD45F7}"/>
          </ac:spMkLst>
        </pc:spChg>
        <pc:spChg chg="add mod">
          <ac:chgData name="Teresa Vaccaro" userId="a4973533-f54d-446e-8234-28d222d7960c" providerId="ADAL" clId="{56C47423-998F-437D-9890-14D66C6F55A7}" dt="2021-11-24T00:55:16.365" v="39" actId="1076"/>
          <ac:spMkLst>
            <pc:docMk/>
            <pc:sldMk cId="1444207254" sldId="266"/>
            <ac:spMk id="47" creationId="{EB89BFF6-EF42-4620-9157-266CC198F865}"/>
          </ac:spMkLst>
        </pc:spChg>
        <pc:spChg chg="add mod">
          <ac:chgData name="Teresa Vaccaro" userId="a4973533-f54d-446e-8234-28d222d7960c" providerId="ADAL" clId="{56C47423-998F-437D-9890-14D66C6F55A7}" dt="2021-11-24T00:56:12.965" v="49" actId="1076"/>
          <ac:spMkLst>
            <pc:docMk/>
            <pc:sldMk cId="1444207254" sldId="266"/>
            <ac:spMk id="49" creationId="{9746D8C4-1639-4AC2-A899-EFC84819A1B7}"/>
          </ac:spMkLst>
        </pc:spChg>
        <pc:spChg chg="mod">
          <ac:chgData name="Teresa Vaccaro" userId="a4973533-f54d-446e-8234-28d222d7960c" providerId="ADAL" clId="{56C47423-998F-437D-9890-14D66C6F55A7}" dt="2021-11-24T00:55:55.189" v="47" actId="1076"/>
          <ac:spMkLst>
            <pc:docMk/>
            <pc:sldMk cId="1444207254" sldId="266"/>
            <ac:spMk id="71" creationId="{058C104B-DDD8-4718-9976-595BE7426A23}"/>
          </ac:spMkLst>
        </pc:spChg>
        <pc:spChg chg="add del mod">
          <ac:chgData name="Teresa Vaccaro" userId="a4973533-f54d-446e-8234-28d222d7960c" providerId="ADAL" clId="{56C47423-998F-437D-9890-14D66C6F55A7}" dt="2021-11-24T00:52:43.990" v="13"/>
          <ac:spMkLst>
            <pc:docMk/>
            <pc:sldMk cId="1444207254" sldId="266"/>
            <ac:spMk id="72" creationId="{3FE032FD-EC21-47F0-9ED1-35B2FC5B5EDD}"/>
          </ac:spMkLst>
        </pc:spChg>
      </pc:sldChg>
      <pc:sldChg chg="del">
        <pc:chgData name="Teresa Vaccaro" userId="a4973533-f54d-446e-8234-28d222d7960c" providerId="ADAL" clId="{56C47423-998F-437D-9890-14D66C6F55A7}" dt="2021-11-24T01:05:38.756" v="77" actId="47"/>
        <pc:sldMkLst>
          <pc:docMk/>
          <pc:sldMk cId="3364405139" sldId="267"/>
        </pc:sldMkLst>
      </pc:sldChg>
      <pc:sldChg chg="modSp mod">
        <pc:chgData name="Teresa Vaccaro" userId="a4973533-f54d-446e-8234-28d222d7960c" providerId="ADAL" clId="{56C47423-998F-437D-9890-14D66C6F55A7}" dt="2021-11-24T01:00:43.923" v="75" actId="20577"/>
        <pc:sldMkLst>
          <pc:docMk/>
          <pc:sldMk cId="4282410209" sldId="268"/>
        </pc:sldMkLst>
        <pc:graphicFrameChg chg="modGraphic">
          <ac:chgData name="Teresa Vaccaro" userId="a4973533-f54d-446e-8234-28d222d7960c" providerId="ADAL" clId="{56C47423-998F-437D-9890-14D66C6F55A7}" dt="2021-11-24T01:00:43.923" v="75" actId="20577"/>
          <ac:graphicFrameMkLst>
            <pc:docMk/>
            <pc:sldMk cId="4282410209" sldId="268"/>
            <ac:graphicFrameMk id="36" creationId="{49C07DB5-4A36-49A4-853E-FEC6F371BDDB}"/>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4275403" cy="336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5588630" y="0"/>
            <a:ext cx="4275403" cy="336788"/>
          </a:xfrm>
          <a:prstGeom prst="rect">
            <a:avLst/>
          </a:prstGeom>
        </p:spPr>
        <p:txBody>
          <a:bodyPr vert="horz" lIns="91440" tIns="45720" rIns="91440" bIns="45720" rtlCol="0"/>
          <a:lstStyle>
            <a:lvl1pPr algn="r">
              <a:defRPr sz="1200"/>
            </a:lvl1pPr>
          </a:lstStyle>
          <a:p>
            <a:fld id="{94540B89-AAB8-4581-9A42-E1B9BF32C2C2}" type="datetimeFigureOut">
              <a:rPr lang="en-AU" smtClean="0"/>
              <a:pPr/>
              <a:t>24/11/2021</a:t>
            </a:fld>
            <a:endParaRPr lang="en-AU"/>
          </a:p>
        </p:txBody>
      </p:sp>
      <p:sp>
        <p:nvSpPr>
          <p:cNvPr id="4" name="Footer Placeholder 3"/>
          <p:cNvSpPr>
            <a:spLocks noGrp="1"/>
          </p:cNvSpPr>
          <p:nvPr>
            <p:ph type="ftr" sz="quarter" idx="2"/>
          </p:nvPr>
        </p:nvSpPr>
        <p:spPr>
          <a:xfrm>
            <a:off x="4" y="6397806"/>
            <a:ext cx="4275403" cy="336788"/>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5588630" y="6397806"/>
            <a:ext cx="4275403" cy="336788"/>
          </a:xfrm>
          <a:prstGeom prst="rect">
            <a:avLst/>
          </a:prstGeom>
        </p:spPr>
        <p:txBody>
          <a:bodyPr vert="horz" lIns="91440" tIns="45720" rIns="91440" bIns="45720" rtlCol="0" anchor="b"/>
          <a:lstStyle>
            <a:lvl1pPr algn="r">
              <a:defRPr sz="1200"/>
            </a:lvl1pPr>
          </a:lstStyle>
          <a:p>
            <a:fld id="{5ABD4EF4-90B3-427C-BDC5-779E0FA8DA41}" type="slidenum">
              <a:rPr lang="en-AU" smtClean="0"/>
              <a:pPr/>
              <a:t>‹#›</a:t>
            </a:fld>
            <a:endParaRPr lang="en-AU"/>
          </a:p>
        </p:txBody>
      </p:sp>
    </p:spTree>
    <p:extLst>
      <p:ext uri="{BB962C8B-B14F-4D97-AF65-F5344CB8AC3E}">
        <p14:creationId xmlns:p14="http://schemas.microsoft.com/office/powerpoint/2010/main" val="13425309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0"/>
            <a:ext cx="4275403" cy="336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588630" y="0"/>
            <a:ext cx="4275403" cy="336788"/>
          </a:xfrm>
          <a:prstGeom prst="rect">
            <a:avLst/>
          </a:prstGeom>
        </p:spPr>
        <p:txBody>
          <a:bodyPr vert="horz" lIns="91440" tIns="45720" rIns="91440" bIns="45720" rtlCol="0"/>
          <a:lstStyle>
            <a:lvl1pPr algn="r">
              <a:defRPr sz="1200"/>
            </a:lvl1pPr>
          </a:lstStyle>
          <a:p>
            <a:fld id="{227FE0E2-01E7-463D-AA77-5FC509D49486}" type="datetimeFigureOut">
              <a:rPr lang="en-AU" smtClean="0"/>
              <a:pPr/>
              <a:t>24/11/2021</a:t>
            </a:fld>
            <a:endParaRPr lang="en-AU"/>
          </a:p>
        </p:txBody>
      </p:sp>
      <p:sp>
        <p:nvSpPr>
          <p:cNvPr id="4" name="Slide Image Placeholder 3"/>
          <p:cNvSpPr>
            <a:spLocks noGrp="1" noRot="1" noChangeAspect="1"/>
          </p:cNvSpPr>
          <p:nvPr>
            <p:ph type="sldImg" idx="2"/>
          </p:nvPr>
        </p:nvSpPr>
        <p:spPr>
          <a:xfrm>
            <a:off x="3146425" y="504825"/>
            <a:ext cx="3573463" cy="25273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86632" y="3199488"/>
            <a:ext cx="7893050" cy="303109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4" y="6397806"/>
            <a:ext cx="4275403" cy="336788"/>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588630" y="6397806"/>
            <a:ext cx="4275403" cy="336788"/>
          </a:xfrm>
          <a:prstGeom prst="rect">
            <a:avLst/>
          </a:prstGeom>
        </p:spPr>
        <p:txBody>
          <a:bodyPr vert="horz" lIns="91440" tIns="45720" rIns="91440" bIns="45720" rtlCol="0" anchor="b"/>
          <a:lstStyle>
            <a:lvl1pPr algn="r">
              <a:defRPr sz="1200"/>
            </a:lvl1pPr>
          </a:lstStyle>
          <a:p>
            <a:fld id="{105A537F-2535-4BBF-BB66-CB7AD52629B9}" type="slidenum">
              <a:rPr lang="en-AU" smtClean="0"/>
              <a:pPr/>
              <a:t>‹#›</a:t>
            </a:fld>
            <a:endParaRPr lang="en-AU"/>
          </a:p>
        </p:txBody>
      </p:sp>
    </p:spTree>
    <p:extLst>
      <p:ext uri="{BB962C8B-B14F-4D97-AF65-F5344CB8AC3E}">
        <p14:creationId xmlns:p14="http://schemas.microsoft.com/office/powerpoint/2010/main" val="838546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hyperlink" Target="mailto:info@nps.org.au" TargetMode="Externa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4" name="Picture 3" descr="Shape, circle&#10;&#10;Description automatically generated">
            <a:extLst>
              <a:ext uri="{FF2B5EF4-FFF2-40B4-BE49-F238E27FC236}">
                <a16:creationId xmlns:a16="http://schemas.microsoft.com/office/drawing/2014/main" id="{51211037-71FF-4ECB-AD25-B50986FD153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b="45088"/>
          <a:stretch/>
        </p:blipFill>
        <p:spPr>
          <a:xfrm>
            <a:off x="5345113" y="-9284"/>
            <a:ext cx="5346704" cy="1651075"/>
          </a:xfrm>
          <a:prstGeom prst="rect">
            <a:avLst/>
          </a:prstGeom>
        </p:spPr>
      </p:pic>
      <p:sp>
        <p:nvSpPr>
          <p:cNvPr id="46" name="Text Placeholder 4"/>
          <p:cNvSpPr>
            <a:spLocks noGrp="1"/>
          </p:cNvSpPr>
          <p:nvPr>
            <p:ph type="body" sz="quarter" idx="57" hasCustomPrompt="1"/>
          </p:nvPr>
        </p:nvSpPr>
        <p:spPr>
          <a:xfrm>
            <a:off x="304800" y="876551"/>
            <a:ext cx="4752975" cy="2201197"/>
          </a:xfrm>
        </p:spPr>
        <p:txBody>
          <a:bodyPr>
            <a:noAutofit/>
          </a:bodyPr>
          <a:lstStyle>
            <a:lvl1pPr>
              <a:defRPr/>
            </a:lvl1pPr>
            <a:lvl2pPr marL="0" marR="0" indent="0" algn="l" defTabSz="646364" rtl="0" eaLnBrk="1" fontAlgn="auto" latinLnBrk="0" hangingPunct="1">
              <a:lnSpc>
                <a:spcPct val="100000"/>
              </a:lnSpc>
              <a:spcBef>
                <a:spcPct val="20000"/>
              </a:spcBef>
              <a:spcAft>
                <a:spcPts val="0"/>
              </a:spcAft>
              <a:buClrTx/>
              <a:buSzPct val="120000"/>
              <a:buFontTx/>
              <a:buNone/>
              <a:tabLst/>
              <a:defRPr/>
            </a:lvl2pPr>
            <a:lvl3pPr marL="180975" indent="-180975">
              <a:defRPr/>
            </a:lvl3pPr>
            <a:lvl4pPr marL="255852" indent="0">
              <a:buNone/>
              <a:defRPr/>
            </a:lvl4pPr>
          </a:lstStyle>
          <a:p>
            <a:pPr lvl="2"/>
            <a:r>
              <a:rPr lang="en-US" dirty="0"/>
              <a:t>Medicines should help you feel better, stay healthy and live longer. If you are worried about your medicines, talk to your pharmacist, doctor or health worker. </a:t>
            </a:r>
          </a:p>
          <a:p>
            <a:pPr lvl="2"/>
            <a:r>
              <a:rPr lang="en-US" dirty="0"/>
              <a:t>If any of your tablets or medicines look different, ask your pharmacist, doctor or health worker about it, sometimes the appearance changes if brands change but it could be an error or change you should know about.</a:t>
            </a:r>
          </a:p>
          <a:p>
            <a:pPr lvl="2"/>
            <a:r>
              <a:rPr lang="en-US" dirty="0"/>
              <a:t>Medicines can be DANGEROUS. Keep them in a safe place where kids can't get to them.</a:t>
            </a:r>
          </a:p>
          <a:p>
            <a:pPr lvl="2"/>
            <a:r>
              <a:rPr lang="en-US" dirty="0"/>
              <a:t>Keep your medicines stored away from heat and light and check they are in date so they will work properly.</a:t>
            </a:r>
          </a:p>
          <a:p>
            <a:pPr lvl="2"/>
            <a:r>
              <a:rPr lang="en-US" dirty="0"/>
              <a:t>Do not share medicines.</a:t>
            </a:r>
          </a:p>
          <a:p>
            <a:pPr lvl="2"/>
            <a:r>
              <a:rPr lang="en-US" dirty="0"/>
              <a:t>Do not leave medicines in the car.</a:t>
            </a:r>
          </a:p>
        </p:txBody>
      </p:sp>
      <p:sp>
        <p:nvSpPr>
          <p:cNvPr id="14" name="Text Placeholder 5"/>
          <p:cNvSpPr>
            <a:spLocks noGrp="1"/>
          </p:cNvSpPr>
          <p:nvPr>
            <p:ph type="body" sz="quarter" idx="24" hasCustomPrompt="1"/>
          </p:nvPr>
        </p:nvSpPr>
        <p:spPr>
          <a:xfrm>
            <a:off x="-6058057" y="2561313"/>
            <a:ext cx="4174665" cy="286623"/>
          </a:xfrm>
        </p:spPr>
        <p:txBody>
          <a:bodyPr lIns="0" rIns="0">
            <a:noAutofit/>
          </a:bodyPr>
          <a:lstStyle>
            <a:lvl1pPr marL="0" indent="0">
              <a:buNone/>
              <a:defRPr sz="1414">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Title</a:t>
            </a:r>
          </a:p>
        </p:txBody>
      </p:sp>
      <p:sp>
        <p:nvSpPr>
          <p:cNvPr id="17" name="Title 1"/>
          <p:cNvSpPr txBox="1">
            <a:spLocks/>
          </p:cNvSpPr>
          <p:nvPr userDrawn="1"/>
        </p:nvSpPr>
        <p:spPr>
          <a:xfrm>
            <a:off x="-6058057" y="811748"/>
            <a:ext cx="3869202" cy="779802"/>
          </a:xfrm>
          <a:prstGeom prst="rect">
            <a:avLst/>
          </a:prstGeom>
        </p:spPr>
        <p:txBody>
          <a:bodyPr vert="horz" lIns="0" tIns="32321" rIns="0" bIns="32321" rtlCol="0" anchor="t">
            <a:noAutofit/>
          </a:bodyPr>
          <a:lstStyle>
            <a:lvl1pPr algn="l" defTabSz="914400" rtl="0" eaLnBrk="1" latinLnBrk="0" hangingPunct="1">
              <a:lnSpc>
                <a:spcPts val="3500"/>
              </a:lnSpc>
              <a:spcBef>
                <a:spcPct val="0"/>
              </a:spcBef>
              <a:buNone/>
              <a:defRPr sz="4000" kern="1200" baseline="30000">
                <a:solidFill>
                  <a:schemeClr val="bg1"/>
                </a:solidFill>
                <a:latin typeface="Arial" pitchFamily="34" charset="0"/>
                <a:ea typeface="+mj-ea"/>
                <a:cs typeface="Arial" pitchFamily="34" charset="0"/>
              </a:defRPr>
            </a:lvl1pPr>
          </a:lstStyle>
          <a:p>
            <a:pPr>
              <a:lnSpc>
                <a:spcPts val="2546"/>
              </a:lnSpc>
            </a:pPr>
            <a:r>
              <a:rPr lang="en-AU" sz="2546" baseline="0" dirty="0"/>
              <a:t>Main heading</a:t>
            </a:r>
          </a:p>
        </p:txBody>
      </p:sp>
      <p:sp>
        <p:nvSpPr>
          <p:cNvPr id="20" name="Text Placeholder 5"/>
          <p:cNvSpPr>
            <a:spLocks noGrp="1"/>
          </p:cNvSpPr>
          <p:nvPr>
            <p:ph type="body" sz="quarter" idx="30" hasCustomPrompt="1"/>
          </p:nvPr>
        </p:nvSpPr>
        <p:spPr>
          <a:xfrm>
            <a:off x="-6075964" y="4612042"/>
            <a:ext cx="4206667" cy="287726"/>
          </a:xfrm>
        </p:spPr>
        <p:txBody>
          <a:bodyPr lIns="0" tIns="0" rIns="0" bIns="0">
            <a:noAutofit/>
          </a:bodyPr>
          <a:lstStyle>
            <a:lvl1pPr marL="0" indent="0">
              <a:lnSpc>
                <a:spcPct val="100000"/>
              </a:lnSpc>
              <a:spcBef>
                <a:spcPts val="0"/>
              </a:spcBef>
              <a:buNone/>
              <a:defRPr lang="en-AU" sz="707" kern="1200" dirty="0">
                <a:solidFill>
                  <a:schemeClr val="bg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marL="0" lvl="0" indent="0" algn="l" defTabSz="646364" rtl="0" eaLnBrk="1" latinLnBrk="0" hangingPunct="1">
              <a:lnSpc>
                <a:spcPct val="100000"/>
              </a:lnSpc>
              <a:spcBef>
                <a:spcPts val="0"/>
              </a:spcBef>
              <a:buFont typeface="Arial" pitchFamily="34" charset="0"/>
              <a:buNone/>
            </a:pPr>
            <a:r>
              <a:rPr lang="en-AU" dirty="0"/>
              <a:t>Picture Caption</a:t>
            </a:r>
          </a:p>
        </p:txBody>
      </p:sp>
      <p:sp>
        <p:nvSpPr>
          <p:cNvPr id="22" name="Text Placeholder 5"/>
          <p:cNvSpPr>
            <a:spLocks noGrp="1"/>
          </p:cNvSpPr>
          <p:nvPr>
            <p:ph type="body" sz="quarter" idx="48" hasCustomPrompt="1"/>
          </p:nvPr>
        </p:nvSpPr>
        <p:spPr>
          <a:xfrm>
            <a:off x="-6058057" y="3688973"/>
            <a:ext cx="4174665" cy="287726"/>
          </a:xfrm>
        </p:spPr>
        <p:txBody>
          <a:bodyPr lIns="0" tIns="0" rIns="0" bIns="0">
            <a:noAutofit/>
          </a:bodyPr>
          <a:lstStyle>
            <a:lvl1pPr marL="0" indent="0">
              <a:lnSpc>
                <a:spcPct val="120000"/>
              </a:lnSpc>
              <a:spcBef>
                <a:spcPts val="0"/>
              </a:spcBef>
              <a:buNone/>
              <a:defRPr sz="919">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Body text</a:t>
            </a:r>
          </a:p>
        </p:txBody>
      </p:sp>
      <p:sp>
        <p:nvSpPr>
          <p:cNvPr id="23" name="Text Placeholder 5"/>
          <p:cNvSpPr>
            <a:spLocks noGrp="1"/>
          </p:cNvSpPr>
          <p:nvPr>
            <p:ph type="body" sz="quarter" idx="50" hasCustomPrompt="1"/>
          </p:nvPr>
        </p:nvSpPr>
        <p:spPr>
          <a:xfrm>
            <a:off x="-6058057" y="3984551"/>
            <a:ext cx="4174665" cy="407247"/>
          </a:xfrm>
        </p:spPr>
        <p:txBody>
          <a:bodyPr lIns="0" tIns="0" rIns="0" bIns="0">
            <a:noAutofit/>
          </a:bodyPr>
          <a:lstStyle>
            <a:lvl1pPr marL="0" marR="0" indent="0" algn="l" defTabSz="646364" rtl="0" eaLnBrk="1" fontAlgn="auto" latinLnBrk="0" hangingPunct="1">
              <a:lnSpc>
                <a:spcPct val="120000"/>
              </a:lnSpc>
              <a:spcBef>
                <a:spcPts val="0"/>
              </a:spcBef>
              <a:spcAft>
                <a:spcPts val="0"/>
              </a:spcAft>
              <a:buClrTx/>
              <a:buSzPct val="120000"/>
              <a:buFontTx/>
              <a:buNone/>
              <a:tabLst/>
              <a:defRPr sz="919" baseline="0">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marL="121193" marR="0" lvl="0" indent="-121193" algn="l" defTabSz="646364" rtl="0" eaLnBrk="1" fontAlgn="auto" latinLnBrk="0" hangingPunct="1">
              <a:lnSpc>
                <a:spcPct val="120000"/>
              </a:lnSpc>
              <a:spcBef>
                <a:spcPts val="0"/>
              </a:spcBef>
              <a:spcAft>
                <a:spcPts val="0"/>
              </a:spcAft>
              <a:buClrTx/>
              <a:buSzPct val="120000"/>
              <a:buFontTx/>
              <a:buBlip>
                <a:blip r:embed="rId3"/>
              </a:buBlip>
              <a:tabLst/>
              <a:defRPr/>
            </a:pPr>
            <a:r>
              <a:rPr lang="en-AU" dirty="0"/>
              <a:t>Bullet list </a:t>
            </a:r>
            <a:r>
              <a:rPr lang="en-US" dirty="0"/>
              <a:t>- click the Increase List Level button to turn Body text into bullet text</a:t>
            </a:r>
            <a:endParaRPr lang="en-AU" dirty="0"/>
          </a:p>
        </p:txBody>
      </p:sp>
      <p:sp>
        <p:nvSpPr>
          <p:cNvPr id="24" name="Text Placeholder 5"/>
          <p:cNvSpPr>
            <a:spLocks noGrp="1"/>
          </p:cNvSpPr>
          <p:nvPr>
            <p:ph type="body" sz="quarter" idx="51" hasCustomPrompt="1"/>
          </p:nvPr>
        </p:nvSpPr>
        <p:spPr>
          <a:xfrm>
            <a:off x="-6058057" y="2950826"/>
            <a:ext cx="4174665" cy="286623"/>
          </a:xfrm>
        </p:spPr>
        <p:txBody>
          <a:bodyPr lIns="0" rIns="0">
            <a:noAutofit/>
          </a:bodyPr>
          <a:lstStyle>
            <a:lvl1pPr marL="0" indent="0">
              <a:buNone/>
              <a:defRPr sz="990" b="0">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25" name="Text Placeholder 5"/>
          <p:cNvSpPr>
            <a:spLocks noGrp="1"/>
          </p:cNvSpPr>
          <p:nvPr>
            <p:ph type="body" sz="quarter" idx="53" hasCustomPrompt="1"/>
          </p:nvPr>
        </p:nvSpPr>
        <p:spPr>
          <a:xfrm>
            <a:off x="-6058057" y="3322774"/>
            <a:ext cx="4174665" cy="286623"/>
          </a:xfrm>
        </p:spPr>
        <p:txBody>
          <a:bodyPr lIns="0" rIns="0">
            <a:noAutofit/>
          </a:bodyPr>
          <a:lstStyle>
            <a:lvl1pPr marL="0" indent="0">
              <a:buNone/>
              <a:defRPr sz="919" b="1">
                <a:solidFill>
                  <a:schemeClr val="tx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Heading</a:t>
            </a:r>
          </a:p>
        </p:txBody>
      </p:sp>
      <p:sp>
        <p:nvSpPr>
          <p:cNvPr id="36" name="Text Placeholder 11">
            <a:extLst>
              <a:ext uri="{FF2B5EF4-FFF2-40B4-BE49-F238E27FC236}">
                <a16:creationId xmlns:a16="http://schemas.microsoft.com/office/drawing/2014/main" id="{67A0C41B-F945-4183-A95C-A5C45C6126BE}"/>
              </a:ext>
            </a:extLst>
          </p:cNvPr>
          <p:cNvSpPr>
            <a:spLocks noGrp="1"/>
          </p:cNvSpPr>
          <p:nvPr>
            <p:ph type="body" sz="quarter" idx="61" hasCustomPrompt="1"/>
          </p:nvPr>
        </p:nvSpPr>
        <p:spPr>
          <a:xfrm>
            <a:off x="-6074236" y="1692398"/>
            <a:ext cx="4206667" cy="343418"/>
          </a:xfrm>
        </p:spPr>
        <p:txBody>
          <a:bodyPr tIns="0" bIns="0">
            <a:normAutofit/>
          </a:bodyPr>
          <a:lstStyle>
            <a:lvl1pPr>
              <a:lnSpc>
                <a:spcPts val="1697"/>
              </a:lnSpc>
              <a:defRPr sz="1414">
                <a:solidFill>
                  <a:schemeClr val="accent3"/>
                </a:solidFill>
              </a:defRPr>
            </a:lvl1pPr>
          </a:lstStyle>
          <a:p>
            <a:pPr lvl="0"/>
            <a:r>
              <a:rPr lang="en-US" dirty="0"/>
              <a:t>Sub heading</a:t>
            </a:r>
            <a:endParaRPr lang="en-AU" dirty="0"/>
          </a:p>
        </p:txBody>
      </p:sp>
      <p:sp>
        <p:nvSpPr>
          <p:cNvPr id="44" name="Text Placeholder 11">
            <a:extLst>
              <a:ext uri="{FF2B5EF4-FFF2-40B4-BE49-F238E27FC236}">
                <a16:creationId xmlns:a16="http://schemas.microsoft.com/office/drawing/2014/main" id="{63E00516-9CE0-4E81-9719-7DC631015275}"/>
              </a:ext>
            </a:extLst>
          </p:cNvPr>
          <p:cNvSpPr>
            <a:spLocks noGrp="1"/>
          </p:cNvSpPr>
          <p:nvPr>
            <p:ph type="body" sz="quarter" idx="63" hasCustomPrompt="1"/>
          </p:nvPr>
        </p:nvSpPr>
        <p:spPr>
          <a:xfrm>
            <a:off x="-6065352" y="2204854"/>
            <a:ext cx="4197781" cy="343418"/>
          </a:xfrm>
        </p:spPr>
        <p:txBody>
          <a:bodyPr tIns="0" bIns="0">
            <a:normAutofit/>
          </a:bodyPr>
          <a:lstStyle>
            <a:lvl1pPr>
              <a:lnSpc>
                <a:spcPts val="1697"/>
              </a:lnSpc>
              <a:defRPr sz="1414">
                <a:solidFill>
                  <a:schemeClr val="tx2"/>
                </a:solidFill>
              </a:defRPr>
            </a:lvl1pPr>
          </a:lstStyle>
          <a:p>
            <a:pPr lvl="0"/>
            <a:r>
              <a:rPr lang="en-US" dirty="0"/>
              <a:t>Sub heading 2</a:t>
            </a:r>
            <a:endParaRPr lang="en-AU" dirty="0"/>
          </a:p>
        </p:txBody>
      </p:sp>
      <p:sp>
        <p:nvSpPr>
          <p:cNvPr id="33" name="Rectangle 32">
            <a:extLst>
              <a:ext uri="{FF2B5EF4-FFF2-40B4-BE49-F238E27FC236}">
                <a16:creationId xmlns:a16="http://schemas.microsoft.com/office/drawing/2014/main" id="{0CD50F9C-F10D-4F11-91E0-BDBEE09E706F}"/>
              </a:ext>
            </a:extLst>
          </p:cNvPr>
          <p:cNvSpPr/>
          <p:nvPr userDrawn="1"/>
        </p:nvSpPr>
        <p:spPr>
          <a:xfrm>
            <a:off x="5638392" y="1717851"/>
            <a:ext cx="4748622" cy="54000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34" name="Text Placeholder 5">
            <a:extLst>
              <a:ext uri="{FF2B5EF4-FFF2-40B4-BE49-F238E27FC236}">
                <a16:creationId xmlns:a16="http://schemas.microsoft.com/office/drawing/2014/main" id="{88D75BF2-ADAF-40A6-AC1A-44FF90A051FC}"/>
              </a:ext>
            </a:extLst>
          </p:cNvPr>
          <p:cNvSpPr>
            <a:spLocks noGrp="1"/>
          </p:cNvSpPr>
          <p:nvPr>
            <p:ph type="body" sz="quarter" idx="75" hasCustomPrompt="1"/>
          </p:nvPr>
        </p:nvSpPr>
        <p:spPr>
          <a:xfrm>
            <a:off x="5706078" y="1768758"/>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32" name="Text Placeholder 5">
            <a:extLst>
              <a:ext uri="{FF2B5EF4-FFF2-40B4-BE49-F238E27FC236}">
                <a16:creationId xmlns:a16="http://schemas.microsoft.com/office/drawing/2014/main" id="{467AB2BF-1179-418A-8ACC-BDBE7C6FED15}"/>
              </a:ext>
            </a:extLst>
          </p:cNvPr>
          <p:cNvSpPr>
            <a:spLocks noGrp="1"/>
          </p:cNvSpPr>
          <p:nvPr>
            <p:ph type="body" sz="quarter" idx="76" hasCustomPrompt="1"/>
          </p:nvPr>
        </p:nvSpPr>
        <p:spPr>
          <a:xfrm>
            <a:off x="5706078" y="1995689"/>
            <a:ext cx="118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37" name="Rectangle 36">
            <a:extLst>
              <a:ext uri="{FF2B5EF4-FFF2-40B4-BE49-F238E27FC236}">
                <a16:creationId xmlns:a16="http://schemas.microsoft.com/office/drawing/2014/main" id="{1F470E67-BCA5-4F91-BC2E-825EED637CC4}"/>
              </a:ext>
            </a:extLst>
          </p:cNvPr>
          <p:cNvSpPr/>
          <p:nvPr userDrawn="1"/>
        </p:nvSpPr>
        <p:spPr>
          <a:xfrm>
            <a:off x="5638392" y="2339677"/>
            <a:ext cx="4748622" cy="1527007"/>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39" name="Text Placeholder 5">
            <a:extLst>
              <a:ext uri="{FF2B5EF4-FFF2-40B4-BE49-F238E27FC236}">
                <a16:creationId xmlns:a16="http://schemas.microsoft.com/office/drawing/2014/main" id="{61770587-7903-4EB1-A0D2-85237AAB3A3A}"/>
              </a:ext>
            </a:extLst>
          </p:cNvPr>
          <p:cNvSpPr>
            <a:spLocks noGrp="1"/>
          </p:cNvSpPr>
          <p:nvPr>
            <p:ph type="body" sz="quarter" idx="77" hasCustomPrompt="1"/>
          </p:nvPr>
        </p:nvSpPr>
        <p:spPr>
          <a:xfrm>
            <a:off x="5706078" y="2409505"/>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42" name="Text Placeholder 5">
            <a:extLst>
              <a:ext uri="{FF2B5EF4-FFF2-40B4-BE49-F238E27FC236}">
                <a16:creationId xmlns:a16="http://schemas.microsoft.com/office/drawing/2014/main" id="{FBC794B9-3DFD-4A9B-B0DF-1F5A725F5645}"/>
              </a:ext>
            </a:extLst>
          </p:cNvPr>
          <p:cNvSpPr>
            <a:spLocks noGrp="1"/>
          </p:cNvSpPr>
          <p:nvPr>
            <p:ph type="body" sz="quarter" idx="78" hasCustomPrompt="1"/>
          </p:nvPr>
        </p:nvSpPr>
        <p:spPr>
          <a:xfrm>
            <a:off x="5706078" y="3102327"/>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43" name="Text Placeholder 5">
            <a:extLst>
              <a:ext uri="{FF2B5EF4-FFF2-40B4-BE49-F238E27FC236}">
                <a16:creationId xmlns:a16="http://schemas.microsoft.com/office/drawing/2014/main" id="{0C86768C-A692-4C20-AD6D-7E8165C3DA12}"/>
              </a:ext>
            </a:extLst>
          </p:cNvPr>
          <p:cNvSpPr>
            <a:spLocks noGrp="1"/>
          </p:cNvSpPr>
          <p:nvPr>
            <p:ph type="body" sz="quarter" idx="79" hasCustomPrompt="1"/>
          </p:nvPr>
        </p:nvSpPr>
        <p:spPr>
          <a:xfrm>
            <a:off x="5706078" y="3335933"/>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45" name="Text Placeholder 5">
            <a:extLst>
              <a:ext uri="{FF2B5EF4-FFF2-40B4-BE49-F238E27FC236}">
                <a16:creationId xmlns:a16="http://schemas.microsoft.com/office/drawing/2014/main" id="{674E9119-7268-4776-B03A-2B0D097B4D9A}"/>
              </a:ext>
            </a:extLst>
          </p:cNvPr>
          <p:cNvSpPr>
            <a:spLocks noGrp="1"/>
          </p:cNvSpPr>
          <p:nvPr>
            <p:ph type="body" sz="quarter" idx="80" hasCustomPrompt="1"/>
          </p:nvPr>
        </p:nvSpPr>
        <p:spPr>
          <a:xfrm>
            <a:off x="5706078" y="3576213"/>
            <a:ext cx="118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56" name="Rectangle 55">
            <a:extLst>
              <a:ext uri="{FF2B5EF4-FFF2-40B4-BE49-F238E27FC236}">
                <a16:creationId xmlns:a16="http://schemas.microsoft.com/office/drawing/2014/main" id="{4D522E59-066C-4CC3-A0FD-DEDB085F8C28}"/>
              </a:ext>
            </a:extLst>
          </p:cNvPr>
          <p:cNvSpPr/>
          <p:nvPr userDrawn="1"/>
        </p:nvSpPr>
        <p:spPr>
          <a:xfrm>
            <a:off x="5638392" y="3954894"/>
            <a:ext cx="4748622" cy="1725065"/>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57" name="Text Placeholder 5">
            <a:extLst>
              <a:ext uri="{FF2B5EF4-FFF2-40B4-BE49-F238E27FC236}">
                <a16:creationId xmlns:a16="http://schemas.microsoft.com/office/drawing/2014/main" id="{08C4BA80-537A-4F97-91E4-62D4E24217A2}"/>
              </a:ext>
            </a:extLst>
          </p:cNvPr>
          <p:cNvSpPr>
            <a:spLocks noGrp="1"/>
          </p:cNvSpPr>
          <p:nvPr>
            <p:ph type="body" sz="quarter" idx="81" hasCustomPrompt="1"/>
          </p:nvPr>
        </p:nvSpPr>
        <p:spPr>
          <a:xfrm>
            <a:off x="5706078" y="4024722"/>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58" name="Text Placeholder 5">
            <a:extLst>
              <a:ext uri="{FF2B5EF4-FFF2-40B4-BE49-F238E27FC236}">
                <a16:creationId xmlns:a16="http://schemas.microsoft.com/office/drawing/2014/main" id="{CE33F6CF-BD3C-4BA3-8D29-F25E5535376A}"/>
              </a:ext>
            </a:extLst>
          </p:cNvPr>
          <p:cNvSpPr>
            <a:spLocks noGrp="1"/>
          </p:cNvSpPr>
          <p:nvPr>
            <p:ph type="body" sz="quarter" idx="82" hasCustomPrompt="1"/>
          </p:nvPr>
        </p:nvSpPr>
        <p:spPr>
          <a:xfrm>
            <a:off x="5706078" y="4262361"/>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60" name="Text Placeholder 5">
            <a:extLst>
              <a:ext uri="{FF2B5EF4-FFF2-40B4-BE49-F238E27FC236}">
                <a16:creationId xmlns:a16="http://schemas.microsoft.com/office/drawing/2014/main" id="{9C6CA6FC-F3DA-4493-9D84-6589ADF09416}"/>
              </a:ext>
            </a:extLst>
          </p:cNvPr>
          <p:cNvSpPr>
            <a:spLocks noGrp="1"/>
          </p:cNvSpPr>
          <p:nvPr>
            <p:ph type="body" sz="quarter" idx="84" hasCustomPrompt="1"/>
          </p:nvPr>
        </p:nvSpPr>
        <p:spPr>
          <a:xfrm>
            <a:off x="5706078" y="5191430"/>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61" name="Rectangle 60">
            <a:extLst>
              <a:ext uri="{FF2B5EF4-FFF2-40B4-BE49-F238E27FC236}">
                <a16:creationId xmlns:a16="http://schemas.microsoft.com/office/drawing/2014/main" id="{9B943C6C-CF98-4EE1-BC5D-364FAEE66C5D}"/>
              </a:ext>
            </a:extLst>
          </p:cNvPr>
          <p:cNvSpPr/>
          <p:nvPr userDrawn="1"/>
        </p:nvSpPr>
        <p:spPr>
          <a:xfrm>
            <a:off x="312179" y="4612041"/>
            <a:ext cx="4748622" cy="1976107"/>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62" name="Text Placeholder 5">
            <a:extLst>
              <a:ext uri="{FF2B5EF4-FFF2-40B4-BE49-F238E27FC236}">
                <a16:creationId xmlns:a16="http://schemas.microsoft.com/office/drawing/2014/main" id="{78E3A5CC-813C-4073-8B0D-0EEF57891CA3}"/>
              </a:ext>
            </a:extLst>
          </p:cNvPr>
          <p:cNvSpPr>
            <a:spLocks noGrp="1"/>
          </p:cNvSpPr>
          <p:nvPr>
            <p:ph type="body" sz="quarter" idx="85" hasCustomPrompt="1"/>
          </p:nvPr>
        </p:nvSpPr>
        <p:spPr>
          <a:xfrm>
            <a:off x="379865" y="4656333"/>
            <a:ext cx="4628207" cy="203624"/>
          </a:xfrm>
        </p:spPr>
        <p:txBody>
          <a:bodyPr lIns="0" rIns="0">
            <a:noAutofit/>
          </a:bodyPr>
          <a:lstStyle>
            <a:lvl1pPr marL="0" indent="0">
              <a:lnSpc>
                <a:spcPts val="1400"/>
              </a:lnSpc>
              <a:spcBef>
                <a:spcPts val="0"/>
              </a:spcBef>
              <a:buNone/>
              <a:defRPr lang="en-AU" sz="1414" b="1" kern="1200" dirty="0">
                <a:solidFill>
                  <a:schemeClr val="bg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r>
              <a:rPr lang="en-AU" dirty="0"/>
              <a:t>Extra information</a:t>
            </a:r>
          </a:p>
        </p:txBody>
      </p:sp>
      <p:cxnSp>
        <p:nvCxnSpPr>
          <p:cNvPr id="66" name="Straight Connector 65">
            <a:extLst>
              <a:ext uri="{FF2B5EF4-FFF2-40B4-BE49-F238E27FC236}">
                <a16:creationId xmlns:a16="http://schemas.microsoft.com/office/drawing/2014/main" id="{68CA5060-85FA-46D9-85B4-1A217DC99CCB}"/>
              </a:ext>
            </a:extLst>
          </p:cNvPr>
          <p:cNvCxnSpPr>
            <a:cxnSpLocks/>
          </p:cNvCxnSpPr>
          <p:nvPr userDrawn="1"/>
        </p:nvCxnSpPr>
        <p:spPr>
          <a:xfrm>
            <a:off x="304800" y="6771633"/>
            <a:ext cx="4752975"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sp>
        <p:nvSpPr>
          <p:cNvPr id="67" name="Text Placeholder 5">
            <a:extLst>
              <a:ext uri="{FF2B5EF4-FFF2-40B4-BE49-F238E27FC236}">
                <a16:creationId xmlns:a16="http://schemas.microsoft.com/office/drawing/2014/main" id="{089486C6-82DE-477D-8B4F-4D3BC33F2BB0}"/>
              </a:ext>
            </a:extLst>
          </p:cNvPr>
          <p:cNvSpPr>
            <a:spLocks noGrp="1"/>
          </p:cNvSpPr>
          <p:nvPr>
            <p:ph type="body" sz="quarter" idx="88" hasCustomPrompt="1"/>
          </p:nvPr>
        </p:nvSpPr>
        <p:spPr>
          <a:xfrm>
            <a:off x="5706078" y="5431710"/>
            <a:ext cx="1008000" cy="203624"/>
          </a:xfrm>
        </p:spPr>
        <p:txBody>
          <a:bodyPr lIns="0" rIns="0">
            <a:noAutofit/>
          </a:bodyPr>
          <a:lstStyle>
            <a:lvl1pPr marL="0" indent="0">
              <a:spcBef>
                <a:spcPts val="0"/>
              </a:spcBef>
              <a:buNone/>
              <a:defRPr lang="en-AU" sz="919" b="1" kern="1200" dirty="0" smtClean="0">
                <a:solidFill>
                  <a:schemeClr val="tx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68" name="Title 54">
            <a:extLst>
              <a:ext uri="{FF2B5EF4-FFF2-40B4-BE49-F238E27FC236}">
                <a16:creationId xmlns:a16="http://schemas.microsoft.com/office/drawing/2014/main" id="{68820C5D-F08B-40E2-99E6-D1640D7D3416}"/>
              </a:ext>
            </a:extLst>
          </p:cNvPr>
          <p:cNvSpPr txBox="1">
            <a:spLocks/>
          </p:cNvSpPr>
          <p:nvPr userDrawn="1"/>
        </p:nvSpPr>
        <p:spPr>
          <a:xfrm>
            <a:off x="307824" y="336887"/>
            <a:ext cx="4752975" cy="396000"/>
          </a:xfrm>
          <a:prstGeom prst="rect">
            <a:avLst/>
          </a:prstGeom>
        </p:spPr>
        <p:txBody>
          <a:bodyPr vert="horz" lIns="0" tIns="45720" rIns="0" bIns="45720" rtlCol="0" anchor="t">
            <a:noAutofit/>
          </a:bodyPr>
          <a:lstStyle>
            <a:lvl1pPr algn="l" defTabSz="646364" rtl="0" eaLnBrk="1" latinLnBrk="0" hangingPunct="1">
              <a:lnSpc>
                <a:spcPts val="3200"/>
              </a:lnSpc>
              <a:spcBef>
                <a:spcPct val="0"/>
              </a:spcBef>
              <a:buNone/>
              <a:defRPr sz="3600" b="1" kern="1200">
                <a:solidFill>
                  <a:schemeClr val="bg1"/>
                </a:solidFill>
                <a:latin typeface="Arial" pitchFamily="34" charset="0"/>
                <a:ea typeface="+mj-ea"/>
                <a:cs typeface="Arial" pitchFamily="34" charset="0"/>
              </a:defRPr>
            </a:lvl1pPr>
          </a:lstStyle>
          <a:p>
            <a:r>
              <a:rPr lang="en-US" dirty="0">
                <a:solidFill>
                  <a:schemeClr val="bg2"/>
                </a:solidFill>
              </a:rPr>
              <a:t>Helpful tips</a:t>
            </a:r>
            <a:endParaRPr lang="en-AU" dirty="0">
              <a:solidFill>
                <a:schemeClr val="bg2"/>
              </a:solidFill>
            </a:endParaRPr>
          </a:p>
        </p:txBody>
      </p:sp>
      <p:sp>
        <p:nvSpPr>
          <p:cNvPr id="69" name="Text Placeholder 4">
            <a:extLst>
              <a:ext uri="{FF2B5EF4-FFF2-40B4-BE49-F238E27FC236}">
                <a16:creationId xmlns:a16="http://schemas.microsoft.com/office/drawing/2014/main" id="{B497BF05-6E9E-48E7-A46E-241FD5EF7BF1}"/>
              </a:ext>
            </a:extLst>
          </p:cNvPr>
          <p:cNvSpPr>
            <a:spLocks noGrp="1"/>
          </p:cNvSpPr>
          <p:nvPr>
            <p:ph type="body" sz="quarter" idx="59" hasCustomPrompt="1"/>
          </p:nvPr>
        </p:nvSpPr>
        <p:spPr>
          <a:xfrm>
            <a:off x="305346" y="3203772"/>
            <a:ext cx="4748400" cy="1303465"/>
          </a:xfrm>
          <a:solidFill>
            <a:schemeClr val="accent5">
              <a:lumMod val="40000"/>
              <a:lumOff val="60000"/>
            </a:schemeClr>
          </a:solidFill>
          <a:ln w="25400" cap="rnd">
            <a:solidFill>
              <a:schemeClr val="bg2"/>
            </a:solidFill>
            <a:prstDash val="sysDash"/>
            <a:round/>
            <a:extLst>
              <a:ext uri="{C807C97D-BFC1-408E-A445-0C87EB9F89A2}">
                <ask:lineSketchStyleProps xmlns:ask="http://schemas.microsoft.com/office/drawing/2018/sketchyshapes" sd="1219033472">
                  <a:custGeom>
                    <a:avLst/>
                    <a:gdLst>
                      <a:gd name="connsiteX0" fmla="*/ 0 w 3276600"/>
                      <a:gd name="connsiteY0" fmla="*/ 0 h 2969867"/>
                      <a:gd name="connsiteX1" fmla="*/ 611632 w 3276600"/>
                      <a:gd name="connsiteY1" fmla="*/ 0 h 2969867"/>
                      <a:gd name="connsiteX2" fmla="*/ 1190498 w 3276600"/>
                      <a:gd name="connsiteY2" fmla="*/ 0 h 2969867"/>
                      <a:gd name="connsiteX3" fmla="*/ 1736598 w 3276600"/>
                      <a:gd name="connsiteY3" fmla="*/ 0 h 2969867"/>
                      <a:gd name="connsiteX4" fmla="*/ 2282698 w 3276600"/>
                      <a:gd name="connsiteY4" fmla="*/ 0 h 2969867"/>
                      <a:gd name="connsiteX5" fmla="*/ 3276600 w 3276600"/>
                      <a:gd name="connsiteY5" fmla="*/ 0 h 2969867"/>
                      <a:gd name="connsiteX6" fmla="*/ 3276600 w 3276600"/>
                      <a:gd name="connsiteY6" fmla="*/ 623672 h 2969867"/>
                      <a:gd name="connsiteX7" fmla="*/ 3276600 w 3276600"/>
                      <a:gd name="connsiteY7" fmla="*/ 1158248 h 2969867"/>
                      <a:gd name="connsiteX8" fmla="*/ 3276600 w 3276600"/>
                      <a:gd name="connsiteY8" fmla="*/ 1781920 h 2969867"/>
                      <a:gd name="connsiteX9" fmla="*/ 3276600 w 3276600"/>
                      <a:gd name="connsiteY9" fmla="*/ 2286798 h 2969867"/>
                      <a:gd name="connsiteX10" fmla="*/ 3276600 w 3276600"/>
                      <a:gd name="connsiteY10" fmla="*/ 2969867 h 2969867"/>
                      <a:gd name="connsiteX11" fmla="*/ 2796032 w 3276600"/>
                      <a:gd name="connsiteY11" fmla="*/ 2969867 h 2969867"/>
                      <a:gd name="connsiteX12" fmla="*/ 2184400 w 3276600"/>
                      <a:gd name="connsiteY12" fmla="*/ 2969867 h 2969867"/>
                      <a:gd name="connsiteX13" fmla="*/ 1671066 w 3276600"/>
                      <a:gd name="connsiteY13" fmla="*/ 2969867 h 2969867"/>
                      <a:gd name="connsiteX14" fmla="*/ 1059434 w 3276600"/>
                      <a:gd name="connsiteY14" fmla="*/ 2969867 h 2969867"/>
                      <a:gd name="connsiteX15" fmla="*/ 578866 w 3276600"/>
                      <a:gd name="connsiteY15" fmla="*/ 2969867 h 2969867"/>
                      <a:gd name="connsiteX16" fmla="*/ 0 w 3276600"/>
                      <a:gd name="connsiteY16" fmla="*/ 2969867 h 2969867"/>
                      <a:gd name="connsiteX17" fmla="*/ 0 w 3276600"/>
                      <a:gd name="connsiteY17" fmla="*/ 2464990 h 2969867"/>
                      <a:gd name="connsiteX18" fmla="*/ 0 w 3276600"/>
                      <a:gd name="connsiteY18" fmla="*/ 1960112 h 2969867"/>
                      <a:gd name="connsiteX19" fmla="*/ 0 w 3276600"/>
                      <a:gd name="connsiteY19" fmla="*/ 1455235 h 2969867"/>
                      <a:gd name="connsiteX20" fmla="*/ 0 w 3276600"/>
                      <a:gd name="connsiteY20" fmla="*/ 801864 h 2969867"/>
                      <a:gd name="connsiteX21" fmla="*/ 0 w 3276600"/>
                      <a:gd name="connsiteY21" fmla="*/ 0 h 29698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276600" h="2969867" fill="none" extrusionOk="0">
                        <a:moveTo>
                          <a:pt x="0" y="0"/>
                        </a:moveTo>
                        <a:cubicBezTo>
                          <a:pt x="147967" y="-5138"/>
                          <a:pt x="426388" y="54825"/>
                          <a:pt x="611632" y="0"/>
                        </a:cubicBezTo>
                        <a:cubicBezTo>
                          <a:pt x="796876" y="-54825"/>
                          <a:pt x="956928" y="17582"/>
                          <a:pt x="1190498" y="0"/>
                        </a:cubicBezTo>
                        <a:cubicBezTo>
                          <a:pt x="1424068" y="-17582"/>
                          <a:pt x="1477115" y="35568"/>
                          <a:pt x="1736598" y="0"/>
                        </a:cubicBezTo>
                        <a:cubicBezTo>
                          <a:pt x="1996081" y="-35568"/>
                          <a:pt x="2114958" y="41859"/>
                          <a:pt x="2282698" y="0"/>
                        </a:cubicBezTo>
                        <a:cubicBezTo>
                          <a:pt x="2450438" y="-41859"/>
                          <a:pt x="2941200" y="43748"/>
                          <a:pt x="3276600" y="0"/>
                        </a:cubicBezTo>
                        <a:cubicBezTo>
                          <a:pt x="3330537" y="195740"/>
                          <a:pt x="3256742" y="482379"/>
                          <a:pt x="3276600" y="623672"/>
                        </a:cubicBezTo>
                        <a:cubicBezTo>
                          <a:pt x="3296458" y="764965"/>
                          <a:pt x="3241482" y="1008097"/>
                          <a:pt x="3276600" y="1158248"/>
                        </a:cubicBezTo>
                        <a:cubicBezTo>
                          <a:pt x="3311718" y="1308399"/>
                          <a:pt x="3206336" y="1550029"/>
                          <a:pt x="3276600" y="1781920"/>
                        </a:cubicBezTo>
                        <a:cubicBezTo>
                          <a:pt x="3346864" y="2013811"/>
                          <a:pt x="3221741" y="2093644"/>
                          <a:pt x="3276600" y="2286798"/>
                        </a:cubicBezTo>
                        <a:cubicBezTo>
                          <a:pt x="3331459" y="2479952"/>
                          <a:pt x="3262518" y="2800135"/>
                          <a:pt x="3276600" y="2969867"/>
                        </a:cubicBezTo>
                        <a:cubicBezTo>
                          <a:pt x="3079280" y="2970188"/>
                          <a:pt x="2951557" y="2966008"/>
                          <a:pt x="2796032" y="2969867"/>
                        </a:cubicBezTo>
                        <a:cubicBezTo>
                          <a:pt x="2640507" y="2973726"/>
                          <a:pt x="2449820" y="2899217"/>
                          <a:pt x="2184400" y="2969867"/>
                        </a:cubicBezTo>
                        <a:cubicBezTo>
                          <a:pt x="1918980" y="3040517"/>
                          <a:pt x="1826852" y="2955841"/>
                          <a:pt x="1671066" y="2969867"/>
                        </a:cubicBezTo>
                        <a:cubicBezTo>
                          <a:pt x="1515280" y="2983893"/>
                          <a:pt x="1358342" y="2935708"/>
                          <a:pt x="1059434" y="2969867"/>
                        </a:cubicBezTo>
                        <a:cubicBezTo>
                          <a:pt x="760526" y="3004026"/>
                          <a:pt x="740111" y="2963671"/>
                          <a:pt x="578866" y="2969867"/>
                        </a:cubicBezTo>
                        <a:cubicBezTo>
                          <a:pt x="417621" y="2976063"/>
                          <a:pt x="206545" y="2929943"/>
                          <a:pt x="0" y="2969867"/>
                        </a:cubicBezTo>
                        <a:cubicBezTo>
                          <a:pt x="-53944" y="2829006"/>
                          <a:pt x="59084" y="2589985"/>
                          <a:pt x="0" y="2464990"/>
                        </a:cubicBezTo>
                        <a:cubicBezTo>
                          <a:pt x="-59084" y="2339995"/>
                          <a:pt x="57177" y="2175437"/>
                          <a:pt x="0" y="1960112"/>
                        </a:cubicBezTo>
                        <a:cubicBezTo>
                          <a:pt x="-57177" y="1744787"/>
                          <a:pt x="6716" y="1701162"/>
                          <a:pt x="0" y="1455235"/>
                        </a:cubicBezTo>
                        <a:cubicBezTo>
                          <a:pt x="-6716" y="1209308"/>
                          <a:pt x="25652" y="1071222"/>
                          <a:pt x="0" y="801864"/>
                        </a:cubicBezTo>
                        <a:cubicBezTo>
                          <a:pt x="-25652" y="532506"/>
                          <a:pt x="89404" y="385694"/>
                          <a:pt x="0" y="0"/>
                        </a:cubicBezTo>
                        <a:close/>
                      </a:path>
                      <a:path w="3276600" h="2969867" stroke="0" extrusionOk="0">
                        <a:moveTo>
                          <a:pt x="0" y="0"/>
                        </a:moveTo>
                        <a:cubicBezTo>
                          <a:pt x="133589" y="-25534"/>
                          <a:pt x="358069" y="21244"/>
                          <a:pt x="513334" y="0"/>
                        </a:cubicBezTo>
                        <a:cubicBezTo>
                          <a:pt x="668599" y="-21244"/>
                          <a:pt x="777816" y="9190"/>
                          <a:pt x="961136" y="0"/>
                        </a:cubicBezTo>
                        <a:cubicBezTo>
                          <a:pt x="1144456" y="-9190"/>
                          <a:pt x="1303767" y="35842"/>
                          <a:pt x="1572768" y="0"/>
                        </a:cubicBezTo>
                        <a:cubicBezTo>
                          <a:pt x="1841769" y="-35842"/>
                          <a:pt x="1913250" y="32999"/>
                          <a:pt x="2086102" y="0"/>
                        </a:cubicBezTo>
                        <a:cubicBezTo>
                          <a:pt x="2258954" y="-32999"/>
                          <a:pt x="2384331" y="58351"/>
                          <a:pt x="2599436" y="0"/>
                        </a:cubicBezTo>
                        <a:cubicBezTo>
                          <a:pt x="2814541" y="-58351"/>
                          <a:pt x="3039297" y="12700"/>
                          <a:pt x="3276600" y="0"/>
                        </a:cubicBezTo>
                        <a:cubicBezTo>
                          <a:pt x="3335054" y="205292"/>
                          <a:pt x="3265749" y="325319"/>
                          <a:pt x="3276600" y="534576"/>
                        </a:cubicBezTo>
                        <a:cubicBezTo>
                          <a:pt x="3287451" y="743833"/>
                          <a:pt x="3214938" y="840157"/>
                          <a:pt x="3276600" y="1128549"/>
                        </a:cubicBezTo>
                        <a:cubicBezTo>
                          <a:pt x="3338262" y="1416941"/>
                          <a:pt x="3239853" y="1434888"/>
                          <a:pt x="3276600" y="1663126"/>
                        </a:cubicBezTo>
                        <a:cubicBezTo>
                          <a:pt x="3313347" y="1891364"/>
                          <a:pt x="3247114" y="2048091"/>
                          <a:pt x="3276600" y="2197702"/>
                        </a:cubicBezTo>
                        <a:cubicBezTo>
                          <a:pt x="3306086" y="2347313"/>
                          <a:pt x="3192620" y="2598136"/>
                          <a:pt x="3276600" y="2969867"/>
                        </a:cubicBezTo>
                        <a:cubicBezTo>
                          <a:pt x="3137884" y="2978119"/>
                          <a:pt x="2854203" y="2963812"/>
                          <a:pt x="2697734" y="2969867"/>
                        </a:cubicBezTo>
                        <a:cubicBezTo>
                          <a:pt x="2541265" y="2975922"/>
                          <a:pt x="2319371" y="2966443"/>
                          <a:pt x="2086102" y="2969867"/>
                        </a:cubicBezTo>
                        <a:cubicBezTo>
                          <a:pt x="1852833" y="2973291"/>
                          <a:pt x="1766722" y="2939486"/>
                          <a:pt x="1474470" y="2969867"/>
                        </a:cubicBezTo>
                        <a:cubicBezTo>
                          <a:pt x="1182218" y="3000248"/>
                          <a:pt x="1232506" y="2959649"/>
                          <a:pt x="993902" y="2969867"/>
                        </a:cubicBezTo>
                        <a:cubicBezTo>
                          <a:pt x="755298" y="2980085"/>
                          <a:pt x="278921" y="2857978"/>
                          <a:pt x="0" y="2969867"/>
                        </a:cubicBezTo>
                        <a:cubicBezTo>
                          <a:pt x="-37110" y="2714111"/>
                          <a:pt x="68068" y="2551858"/>
                          <a:pt x="0" y="2316496"/>
                        </a:cubicBezTo>
                        <a:cubicBezTo>
                          <a:pt x="-68068" y="2081134"/>
                          <a:pt x="34103" y="1935258"/>
                          <a:pt x="0" y="1811619"/>
                        </a:cubicBezTo>
                        <a:cubicBezTo>
                          <a:pt x="-34103" y="1687980"/>
                          <a:pt x="56288" y="1508538"/>
                          <a:pt x="0" y="1277043"/>
                        </a:cubicBezTo>
                        <a:cubicBezTo>
                          <a:pt x="-56288" y="1045548"/>
                          <a:pt x="3698" y="855149"/>
                          <a:pt x="0" y="742467"/>
                        </a:cubicBezTo>
                        <a:cubicBezTo>
                          <a:pt x="-3698" y="629785"/>
                          <a:pt x="8942" y="153889"/>
                          <a:pt x="0" y="0"/>
                        </a:cubicBezTo>
                        <a:close/>
                      </a:path>
                    </a:pathLst>
                  </a:custGeom>
                  <ask:type>
                    <ask:lineSketchNone/>
                  </ask:type>
                </ask:lineSketchStyleProps>
              </a:ext>
            </a:extLst>
          </a:ln>
        </p:spPr>
        <p:txBody>
          <a:bodyPr lIns="108000" tIns="108000" rIns="108000" bIns="108000">
            <a:noAutofit/>
          </a:bodyPr>
          <a:lstStyle>
            <a:lvl1pPr marL="0" indent="0">
              <a:spcBef>
                <a:spcPts val="424"/>
              </a:spcBef>
              <a:defRPr>
                <a:sym typeface="Wingdings 2" panose="05020102010507070707" pitchFamily="18" charset="2"/>
              </a:defRPr>
            </a:lvl1pPr>
          </a:lstStyle>
          <a:p>
            <a:r>
              <a:rPr lang="en-US" b="1" dirty="0"/>
              <a:t>Tell the doctor, pharmacist or health worker about all your medicines, including things you choose to use yourself such as herbal, traditional and bush medicines, to make sure it is okay to take them together. </a:t>
            </a:r>
          </a:p>
        </p:txBody>
      </p:sp>
      <p:sp>
        <p:nvSpPr>
          <p:cNvPr id="71" name="TextBox 70">
            <a:extLst>
              <a:ext uri="{FF2B5EF4-FFF2-40B4-BE49-F238E27FC236}">
                <a16:creationId xmlns:a16="http://schemas.microsoft.com/office/drawing/2014/main" id="{647B7A8D-09E4-441D-875F-BD061EC1E611}"/>
              </a:ext>
            </a:extLst>
          </p:cNvPr>
          <p:cNvSpPr txBox="1"/>
          <p:nvPr userDrawn="1"/>
        </p:nvSpPr>
        <p:spPr>
          <a:xfrm>
            <a:off x="2609602" y="7010916"/>
            <a:ext cx="2448173" cy="382669"/>
          </a:xfrm>
          <a:prstGeom prst="rect">
            <a:avLst/>
          </a:prstGeom>
          <a:noFill/>
        </p:spPr>
        <p:txBody>
          <a:bodyPr wrap="square" lIns="0" rIns="0" rtlCol="0" anchor="b" anchorCtr="0">
            <a:spAutoFit/>
          </a:bodyPr>
          <a:lstStyle/>
          <a:p>
            <a:r>
              <a:rPr lang="en-AU" sz="707" baseline="30000" dirty="0">
                <a:latin typeface="Arial" pitchFamily="34" charset="0"/>
                <a:cs typeface="Arial" pitchFamily="34" charset="0"/>
              </a:rPr>
              <a:t>Independent, not-for-profit and evidence based, NPS MedicineWise enables </a:t>
            </a:r>
            <a:r>
              <a:rPr lang="en-AU" sz="707" spc="-7" baseline="30000" dirty="0">
                <a:latin typeface="Arial" pitchFamily="34" charset="0"/>
                <a:cs typeface="Arial" pitchFamily="34" charset="0"/>
              </a:rPr>
              <a:t>better decisions about medicines, medical tests and other health technologies. </a:t>
            </a:r>
            <a:r>
              <a:rPr lang="en-AU" sz="707" baseline="30000" dirty="0">
                <a:latin typeface="Arial" pitchFamily="34" charset="0"/>
                <a:cs typeface="Arial" pitchFamily="34" charset="0"/>
              </a:rPr>
              <a:t>This program is funded by the Australian Government Department of Health.</a:t>
            </a:r>
          </a:p>
          <a:p>
            <a:r>
              <a:rPr lang="en-AU" sz="707" baseline="30000" dirty="0">
                <a:latin typeface="Arial" pitchFamily="34" charset="0"/>
                <a:cs typeface="Arial" pitchFamily="34" charset="0"/>
              </a:rPr>
              <a:t>© 2021 National Prescribing Service Limited ABN 61 082 034 393</a:t>
            </a:r>
            <a:endParaRPr lang="ru-RU" sz="707" baseline="30000" dirty="0">
              <a:latin typeface="Arial" pitchFamily="34" charset="0"/>
              <a:cs typeface="Arial" pitchFamily="34" charset="0"/>
            </a:endParaRPr>
          </a:p>
        </p:txBody>
      </p:sp>
      <p:grpSp>
        <p:nvGrpSpPr>
          <p:cNvPr id="10" name="Group 9">
            <a:extLst>
              <a:ext uri="{FF2B5EF4-FFF2-40B4-BE49-F238E27FC236}">
                <a16:creationId xmlns:a16="http://schemas.microsoft.com/office/drawing/2014/main" id="{AECAC40C-FA16-4156-BCC9-EF7E65B6D890}"/>
              </a:ext>
            </a:extLst>
          </p:cNvPr>
          <p:cNvGrpSpPr/>
          <p:nvPr userDrawn="1"/>
        </p:nvGrpSpPr>
        <p:grpSpPr>
          <a:xfrm>
            <a:off x="277079" y="7060341"/>
            <a:ext cx="1828467" cy="293918"/>
            <a:chOff x="277079" y="6944252"/>
            <a:chExt cx="1828467" cy="293918"/>
          </a:xfrm>
        </p:grpSpPr>
        <p:pic>
          <p:nvPicPr>
            <p:cNvPr id="3" name="Picture 2" descr="Icon&#10;&#10;Description automatically generated">
              <a:extLst>
                <a:ext uri="{FF2B5EF4-FFF2-40B4-BE49-F238E27FC236}">
                  <a16:creationId xmlns:a16="http://schemas.microsoft.com/office/drawing/2014/main" id="{0E081ECD-69C4-4F1D-8FB1-84BFA28AB3B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4604" y="7101586"/>
              <a:ext cx="129547" cy="129547"/>
            </a:xfrm>
            <a:prstGeom prst="rect">
              <a:avLst/>
            </a:prstGeom>
          </p:spPr>
        </p:pic>
        <p:pic>
          <p:nvPicPr>
            <p:cNvPr id="9" name="Picture 8">
              <a:extLst>
                <a:ext uri="{FF2B5EF4-FFF2-40B4-BE49-F238E27FC236}">
                  <a16:creationId xmlns:a16="http://schemas.microsoft.com/office/drawing/2014/main" id="{224AA86F-5AB7-4AD2-A02A-8F6DF15A22E6}"/>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22485" y="7107284"/>
              <a:ext cx="129547" cy="129547"/>
            </a:xfrm>
            <a:prstGeom prst="rect">
              <a:avLst/>
            </a:prstGeom>
          </p:spPr>
        </p:pic>
        <p:grpSp>
          <p:nvGrpSpPr>
            <p:cNvPr id="72" name="Group 71">
              <a:extLst>
                <a:ext uri="{FF2B5EF4-FFF2-40B4-BE49-F238E27FC236}">
                  <a16:creationId xmlns:a16="http://schemas.microsoft.com/office/drawing/2014/main" id="{445081D1-6A51-48C2-9A64-568A87BD1CD2}"/>
                </a:ext>
              </a:extLst>
            </p:cNvPr>
            <p:cNvGrpSpPr/>
            <p:nvPr userDrawn="1"/>
          </p:nvGrpSpPr>
          <p:grpSpPr>
            <a:xfrm>
              <a:off x="325984" y="6944252"/>
              <a:ext cx="1779562" cy="261236"/>
              <a:chOff x="360000" y="8963247"/>
              <a:chExt cx="1908463" cy="369525"/>
            </a:xfrm>
          </p:grpSpPr>
          <p:sp>
            <p:nvSpPr>
              <p:cNvPr id="73" name="TextBox 72">
                <a:extLst>
                  <a:ext uri="{FF2B5EF4-FFF2-40B4-BE49-F238E27FC236}">
                    <a16:creationId xmlns:a16="http://schemas.microsoft.com/office/drawing/2014/main" id="{604B1552-3246-453D-9783-3C471D241349}"/>
                  </a:ext>
                </a:extLst>
              </p:cNvPr>
              <p:cNvSpPr txBox="1"/>
              <p:nvPr userDrawn="1"/>
            </p:nvSpPr>
            <p:spPr>
              <a:xfrm>
                <a:off x="360000" y="8963247"/>
                <a:ext cx="1908463" cy="335951"/>
              </a:xfrm>
              <a:prstGeom prst="rect">
                <a:avLst/>
              </a:prstGeom>
              <a:noFill/>
            </p:spPr>
            <p:txBody>
              <a:bodyPr wrap="square" lIns="0" rIns="0" rtlCol="0">
                <a:spAutoFit/>
              </a:bodyPr>
              <a:lstStyle/>
              <a:p>
                <a:r>
                  <a:rPr lang="en-GB" sz="707" baseline="30000" dirty="0">
                    <a:latin typeface="Arial" pitchFamily="34" charset="0"/>
                    <a:cs typeface="Arial" pitchFamily="34" charset="0"/>
                  </a:rPr>
                  <a:t>Level 7/418A Elizabeth St  Surry Hills  NSW 2010 </a:t>
                </a:r>
              </a:p>
              <a:p>
                <a:r>
                  <a:rPr lang="en-GB" sz="707" baseline="30000" dirty="0">
                    <a:latin typeface="Arial" pitchFamily="34" charset="0"/>
                    <a:cs typeface="Arial" pitchFamily="34" charset="0"/>
                  </a:rPr>
                  <a:t>PO Box 1147  Strawberry Hills  NSW 2012</a:t>
                </a:r>
                <a:endParaRPr lang="ru-RU" sz="707" baseline="30000" dirty="0">
                  <a:latin typeface="Arial" pitchFamily="34" charset="0"/>
                  <a:cs typeface="Arial" pitchFamily="34" charset="0"/>
                </a:endParaRPr>
              </a:p>
            </p:txBody>
          </p:sp>
          <p:sp>
            <p:nvSpPr>
              <p:cNvPr id="75" name="TextBox 74">
                <a:extLst>
                  <a:ext uri="{FF2B5EF4-FFF2-40B4-BE49-F238E27FC236}">
                    <a16:creationId xmlns:a16="http://schemas.microsoft.com/office/drawing/2014/main" id="{3B819279-CBFD-45D9-BC8E-2C58027B111C}"/>
                  </a:ext>
                </a:extLst>
              </p:cNvPr>
              <p:cNvSpPr txBox="1"/>
              <p:nvPr userDrawn="1"/>
            </p:nvSpPr>
            <p:spPr>
              <a:xfrm>
                <a:off x="446483" y="9201357"/>
                <a:ext cx="1804808" cy="131415"/>
              </a:xfrm>
              <a:prstGeom prst="rect">
                <a:avLst/>
              </a:prstGeom>
              <a:noFill/>
            </p:spPr>
            <p:txBody>
              <a:bodyPr wrap="none" lIns="0" rIns="0" rtlCol="0">
                <a:noAutofit/>
              </a:bodyPr>
              <a:lstStyle/>
              <a:p>
                <a:r>
                  <a:rPr lang="en-GB" sz="707" baseline="30000" dirty="0">
                    <a:latin typeface="Arial" pitchFamily="34" charset="0"/>
                    <a:cs typeface="Arial" pitchFamily="34" charset="0"/>
                  </a:rPr>
                  <a:t>02 8217 8700       </a:t>
                </a:r>
                <a:r>
                  <a:rPr lang="en-GB" sz="707" baseline="30000" dirty="0">
                    <a:latin typeface="Arial" pitchFamily="34" charset="0"/>
                    <a:cs typeface="Arial" pitchFamily="34" charset="0"/>
                    <a:hlinkClick r:id="rId6"/>
                  </a:rPr>
                  <a:t>info@nps.org.au</a:t>
                </a:r>
                <a:r>
                  <a:rPr lang="en-GB" sz="707" baseline="30000" dirty="0">
                    <a:latin typeface="Arial" pitchFamily="34" charset="0"/>
                    <a:cs typeface="Arial" pitchFamily="34" charset="0"/>
                  </a:rPr>
                  <a:t>       nps.org.au</a:t>
                </a:r>
                <a:endParaRPr lang="ru-RU" sz="707" baseline="30000" dirty="0">
                  <a:latin typeface="Arial" pitchFamily="34" charset="0"/>
                  <a:cs typeface="Arial" pitchFamily="34" charset="0"/>
                </a:endParaRPr>
              </a:p>
            </p:txBody>
          </p:sp>
        </p:grpSp>
        <p:pic>
          <p:nvPicPr>
            <p:cNvPr id="6" name="Picture 5" descr="Icon&#10;&#10;Description automatically generated">
              <a:extLst>
                <a:ext uri="{FF2B5EF4-FFF2-40B4-BE49-F238E27FC236}">
                  <a16:creationId xmlns:a16="http://schemas.microsoft.com/office/drawing/2014/main" id="{85D4332D-D607-49A1-AE59-1B2CFBC5F2D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77079" y="7108623"/>
              <a:ext cx="129547" cy="129547"/>
            </a:xfrm>
            <a:prstGeom prst="rect">
              <a:avLst/>
            </a:prstGeom>
          </p:spPr>
        </p:pic>
      </p:grpSp>
      <p:sp>
        <p:nvSpPr>
          <p:cNvPr id="11" name="Half Frame 10">
            <a:extLst>
              <a:ext uri="{FF2B5EF4-FFF2-40B4-BE49-F238E27FC236}">
                <a16:creationId xmlns:a16="http://schemas.microsoft.com/office/drawing/2014/main" id="{F7CB4B68-613C-43E2-A6AB-4036E6BE7010}"/>
              </a:ext>
            </a:extLst>
          </p:cNvPr>
          <p:cNvSpPr/>
          <p:nvPr userDrawn="1"/>
        </p:nvSpPr>
        <p:spPr>
          <a:xfrm>
            <a:off x="5634036" y="5762691"/>
            <a:ext cx="215926" cy="215926"/>
          </a:xfrm>
          <a:prstGeom prst="halfFrame">
            <a:avLst>
              <a:gd name="adj1" fmla="val 2454"/>
              <a:gd name="adj2" fmla="val 4659"/>
            </a:avLst>
          </a:prstGeom>
          <a:solidFill>
            <a:schemeClr val="bg1"/>
          </a:soli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82" name="Half Frame 81">
            <a:extLst>
              <a:ext uri="{FF2B5EF4-FFF2-40B4-BE49-F238E27FC236}">
                <a16:creationId xmlns:a16="http://schemas.microsoft.com/office/drawing/2014/main" id="{47686865-7F15-4255-A0EE-254AF779C36F}"/>
              </a:ext>
            </a:extLst>
          </p:cNvPr>
          <p:cNvSpPr/>
          <p:nvPr userDrawn="1"/>
        </p:nvSpPr>
        <p:spPr>
          <a:xfrm rot="5400000">
            <a:off x="10167936" y="5762691"/>
            <a:ext cx="215926" cy="215926"/>
          </a:xfrm>
          <a:prstGeom prst="halfFrame">
            <a:avLst>
              <a:gd name="adj1" fmla="val 2454"/>
              <a:gd name="adj2" fmla="val 4659"/>
            </a:avLst>
          </a:prstGeom>
          <a:solidFill>
            <a:schemeClr val="bg1"/>
          </a:soli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83" name="Half Frame 82">
            <a:extLst>
              <a:ext uri="{FF2B5EF4-FFF2-40B4-BE49-F238E27FC236}">
                <a16:creationId xmlns:a16="http://schemas.microsoft.com/office/drawing/2014/main" id="{0523AEBA-2C1F-4836-97F3-57F99C236CEB}"/>
              </a:ext>
            </a:extLst>
          </p:cNvPr>
          <p:cNvSpPr/>
          <p:nvPr userDrawn="1"/>
        </p:nvSpPr>
        <p:spPr>
          <a:xfrm rot="16200000">
            <a:off x="5634036" y="6500878"/>
            <a:ext cx="215926" cy="215926"/>
          </a:xfrm>
          <a:prstGeom prst="halfFrame">
            <a:avLst>
              <a:gd name="adj1" fmla="val 2454"/>
              <a:gd name="adj2" fmla="val 4659"/>
            </a:avLst>
          </a:prstGeom>
          <a:solidFill>
            <a:schemeClr val="bg1"/>
          </a:soli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84" name="Half Frame 83">
            <a:extLst>
              <a:ext uri="{FF2B5EF4-FFF2-40B4-BE49-F238E27FC236}">
                <a16:creationId xmlns:a16="http://schemas.microsoft.com/office/drawing/2014/main" id="{535431A3-81BA-43E7-905C-33ABE0C68B11}"/>
              </a:ext>
            </a:extLst>
          </p:cNvPr>
          <p:cNvSpPr/>
          <p:nvPr userDrawn="1"/>
        </p:nvSpPr>
        <p:spPr>
          <a:xfrm rot="10800000">
            <a:off x="10167936" y="6500878"/>
            <a:ext cx="215926" cy="215926"/>
          </a:xfrm>
          <a:prstGeom prst="halfFrame">
            <a:avLst>
              <a:gd name="adj1" fmla="val 2454"/>
              <a:gd name="adj2" fmla="val 4659"/>
            </a:avLst>
          </a:prstGeom>
          <a:solidFill>
            <a:schemeClr val="bg1"/>
          </a:soli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sp>
        <p:nvSpPr>
          <p:cNvPr id="5" name="Text Placeholder 4">
            <a:extLst>
              <a:ext uri="{FF2B5EF4-FFF2-40B4-BE49-F238E27FC236}">
                <a16:creationId xmlns:a16="http://schemas.microsoft.com/office/drawing/2014/main" id="{C1534DAD-6F21-472C-B725-4D45B0820B6C}"/>
              </a:ext>
            </a:extLst>
          </p:cNvPr>
          <p:cNvSpPr>
            <a:spLocks noGrp="1"/>
          </p:cNvSpPr>
          <p:nvPr>
            <p:ph type="body" sz="quarter" idx="90"/>
          </p:nvPr>
        </p:nvSpPr>
        <p:spPr>
          <a:xfrm>
            <a:off x="379413" y="4899678"/>
            <a:ext cx="4629150" cy="1583671"/>
          </a:xfrm>
        </p:spPr>
        <p:txBody>
          <a:bodyPr/>
          <a:lstStyle/>
          <a:p>
            <a:pPr lvl="0"/>
            <a:r>
              <a:rPr lang="en-US" dirty="0"/>
              <a:t>Click to edit Master text styles</a:t>
            </a:r>
          </a:p>
        </p:txBody>
      </p:sp>
      <p:sp>
        <p:nvSpPr>
          <p:cNvPr id="49" name="Text Placeholder 4">
            <a:extLst>
              <a:ext uri="{FF2B5EF4-FFF2-40B4-BE49-F238E27FC236}">
                <a16:creationId xmlns:a16="http://schemas.microsoft.com/office/drawing/2014/main" id="{19B5219D-B8D5-42B1-819A-6807EA029FD7}"/>
              </a:ext>
            </a:extLst>
          </p:cNvPr>
          <p:cNvSpPr>
            <a:spLocks noGrp="1"/>
          </p:cNvSpPr>
          <p:nvPr>
            <p:ph type="body" sz="quarter" idx="91"/>
          </p:nvPr>
        </p:nvSpPr>
        <p:spPr>
          <a:xfrm>
            <a:off x="6894078" y="1773393"/>
            <a:ext cx="3440207" cy="198989"/>
          </a:xfrm>
        </p:spPr>
        <p:txBody>
          <a:bodyPr anchor="ctr">
            <a:noAutofit/>
          </a:bodyPr>
          <a:lstStyle>
            <a:lvl1pPr>
              <a:defRPr sz="1000"/>
            </a:lvl1pPr>
          </a:lstStyle>
          <a:p>
            <a:pPr lvl="0"/>
            <a:r>
              <a:rPr lang="en-US" dirty="0"/>
              <a:t>Click to edit Master text styles</a:t>
            </a:r>
          </a:p>
        </p:txBody>
      </p:sp>
      <p:sp>
        <p:nvSpPr>
          <p:cNvPr id="50" name="Text Placeholder 4">
            <a:extLst>
              <a:ext uri="{FF2B5EF4-FFF2-40B4-BE49-F238E27FC236}">
                <a16:creationId xmlns:a16="http://schemas.microsoft.com/office/drawing/2014/main" id="{B1A03060-1DFF-4381-AF04-5F594BEBF97A}"/>
              </a:ext>
            </a:extLst>
          </p:cNvPr>
          <p:cNvSpPr>
            <a:spLocks noGrp="1"/>
          </p:cNvSpPr>
          <p:nvPr>
            <p:ph type="body" sz="quarter" idx="92"/>
          </p:nvPr>
        </p:nvSpPr>
        <p:spPr>
          <a:xfrm>
            <a:off x="6894078" y="1996758"/>
            <a:ext cx="3440207" cy="198989"/>
          </a:xfrm>
        </p:spPr>
        <p:txBody>
          <a:bodyPr anchor="ctr">
            <a:noAutofit/>
          </a:bodyPr>
          <a:lstStyle>
            <a:lvl1pPr>
              <a:defRPr sz="1000"/>
            </a:lvl1pPr>
          </a:lstStyle>
          <a:p>
            <a:pPr lvl="0"/>
            <a:r>
              <a:rPr lang="en-US" dirty="0"/>
              <a:t>Click to edit Master text styles</a:t>
            </a:r>
          </a:p>
        </p:txBody>
      </p:sp>
      <p:sp>
        <p:nvSpPr>
          <p:cNvPr id="51" name="Text Placeholder 4">
            <a:extLst>
              <a:ext uri="{FF2B5EF4-FFF2-40B4-BE49-F238E27FC236}">
                <a16:creationId xmlns:a16="http://schemas.microsoft.com/office/drawing/2014/main" id="{6A1AFE1C-C477-4860-AB72-B56C27055050}"/>
              </a:ext>
            </a:extLst>
          </p:cNvPr>
          <p:cNvSpPr>
            <a:spLocks noGrp="1"/>
          </p:cNvSpPr>
          <p:nvPr>
            <p:ph type="body" sz="quarter" idx="93"/>
          </p:nvPr>
        </p:nvSpPr>
        <p:spPr>
          <a:xfrm>
            <a:off x="6894078" y="2401606"/>
            <a:ext cx="3440207" cy="652346"/>
          </a:xfrm>
        </p:spPr>
        <p:txBody>
          <a:bodyPr tIns="36000" anchor="t">
            <a:noAutofit/>
          </a:bodyPr>
          <a:lstStyle>
            <a:lvl1pPr>
              <a:defRPr sz="1000"/>
            </a:lvl1pPr>
          </a:lstStyle>
          <a:p>
            <a:pPr lvl="0"/>
            <a:r>
              <a:rPr lang="en-US" dirty="0"/>
              <a:t>Click to edit Master text styles</a:t>
            </a:r>
          </a:p>
        </p:txBody>
      </p:sp>
      <p:sp>
        <p:nvSpPr>
          <p:cNvPr id="52" name="Text Placeholder 4">
            <a:extLst>
              <a:ext uri="{FF2B5EF4-FFF2-40B4-BE49-F238E27FC236}">
                <a16:creationId xmlns:a16="http://schemas.microsoft.com/office/drawing/2014/main" id="{B08EFCB2-080D-405A-8ABB-12379FB52FAE}"/>
              </a:ext>
            </a:extLst>
          </p:cNvPr>
          <p:cNvSpPr>
            <a:spLocks noGrp="1"/>
          </p:cNvSpPr>
          <p:nvPr>
            <p:ph type="body" sz="quarter" idx="94"/>
          </p:nvPr>
        </p:nvSpPr>
        <p:spPr>
          <a:xfrm>
            <a:off x="6894078" y="3092641"/>
            <a:ext cx="3440207" cy="198989"/>
          </a:xfrm>
        </p:spPr>
        <p:txBody>
          <a:bodyPr anchor="ctr">
            <a:noAutofit/>
          </a:bodyPr>
          <a:lstStyle>
            <a:lvl1pPr>
              <a:defRPr sz="1000"/>
            </a:lvl1pPr>
          </a:lstStyle>
          <a:p>
            <a:pPr lvl="0"/>
            <a:r>
              <a:rPr lang="en-US" dirty="0"/>
              <a:t>Click to edit Master text styles</a:t>
            </a:r>
          </a:p>
        </p:txBody>
      </p:sp>
      <p:sp>
        <p:nvSpPr>
          <p:cNvPr id="53" name="Text Placeholder 4">
            <a:extLst>
              <a:ext uri="{FF2B5EF4-FFF2-40B4-BE49-F238E27FC236}">
                <a16:creationId xmlns:a16="http://schemas.microsoft.com/office/drawing/2014/main" id="{932B2250-5ECE-43A5-BB14-B719515716B7}"/>
              </a:ext>
            </a:extLst>
          </p:cNvPr>
          <p:cNvSpPr>
            <a:spLocks noGrp="1"/>
          </p:cNvSpPr>
          <p:nvPr>
            <p:ph type="body" sz="quarter" idx="95"/>
          </p:nvPr>
        </p:nvSpPr>
        <p:spPr>
          <a:xfrm>
            <a:off x="6894078" y="3329967"/>
            <a:ext cx="3440207" cy="198989"/>
          </a:xfrm>
        </p:spPr>
        <p:txBody>
          <a:bodyPr anchor="ctr">
            <a:noAutofit/>
          </a:bodyPr>
          <a:lstStyle>
            <a:lvl1pPr>
              <a:defRPr sz="1000"/>
            </a:lvl1pPr>
          </a:lstStyle>
          <a:p>
            <a:pPr lvl="0"/>
            <a:r>
              <a:rPr lang="en-US" dirty="0"/>
              <a:t>Click to edit Master text styles</a:t>
            </a:r>
          </a:p>
        </p:txBody>
      </p:sp>
      <p:sp>
        <p:nvSpPr>
          <p:cNvPr id="54" name="Text Placeholder 4">
            <a:extLst>
              <a:ext uri="{FF2B5EF4-FFF2-40B4-BE49-F238E27FC236}">
                <a16:creationId xmlns:a16="http://schemas.microsoft.com/office/drawing/2014/main" id="{0D0B3BBC-B54A-41E4-9691-09A0060B198F}"/>
              </a:ext>
            </a:extLst>
          </p:cNvPr>
          <p:cNvSpPr>
            <a:spLocks noGrp="1"/>
          </p:cNvSpPr>
          <p:nvPr>
            <p:ph type="body" sz="quarter" idx="96"/>
          </p:nvPr>
        </p:nvSpPr>
        <p:spPr>
          <a:xfrm>
            <a:off x="6894078" y="3581252"/>
            <a:ext cx="3440207" cy="198989"/>
          </a:xfrm>
        </p:spPr>
        <p:txBody>
          <a:bodyPr anchor="ctr">
            <a:noAutofit/>
          </a:bodyPr>
          <a:lstStyle>
            <a:lvl1pPr>
              <a:defRPr sz="1000"/>
            </a:lvl1pPr>
          </a:lstStyle>
          <a:p>
            <a:pPr lvl="0"/>
            <a:r>
              <a:rPr lang="en-US" dirty="0"/>
              <a:t>Click to edit Master text styles</a:t>
            </a:r>
          </a:p>
        </p:txBody>
      </p:sp>
      <p:sp>
        <p:nvSpPr>
          <p:cNvPr id="59" name="Text Placeholder 4">
            <a:extLst>
              <a:ext uri="{FF2B5EF4-FFF2-40B4-BE49-F238E27FC236}">
                <a16:creationId xmlns:a16="http://schemas.microsoft.com/office/drawing/2014/main" id="{368FB7F3-DCD2-4C13-B527-B92BBA0C8BA7}"/>
              </a:ext>
            </a:extLst>
          </p:cNvPr>
          <p:cNvSpPr>
            <a:spLocks noGrp="1"/>
          </p:cNvSpPr>
          <p:nvPr>
            <p:ph type="body" sz="quarter" idx="97"/>
          </p:nvPr>
        </p:nvSpPr>
        <p:spPr>
          <a:xfrm>
            <a:off x="6894078" y="4021001"/>
            <a:ext cx="3440207" cy="198989"/>
          </a:xfrm>
        </p:spPr>
        <p:txBody>
          <a:bodyPr anchor="ctr">
            <a:noAutofit/>
          </a:bodyPr>
          <a:lstStyle>
            <a:lvl1pPr>
              <a:defRPr sz="1000"/>
            </a:lvl1pPr>
          </a:lstStyle>
          <a:p>
            <a:pPr lvl="0"/>
            <a:r>
              <a:rPr lang="en-US" dirty="0"/>
              <a:t>Click to edit Master text styles</a:t>
            </a:r>
          </a:p>
        </p:txBody>
      </p:sp>
      <p:sp>
        <p:nvSpPr>
          <p:cNvPr id="63" name="Text Placeholder 4">
            <a:extLst>
              <a:ext uri="{FF2B5EF4-FFF2-40B4-BE49-F238E27FC236}">
                <a16:creationId xmlns:a16="http://schemas.microsoft.com/office/drawing/2014/main" id="{2DAB0469-5DF8-4693-93FA-9DECD72C46E5}"/>
              </a:ext>
            </a:extLst>
          </p:cNvPr>
          <p:cNvSpPr>
            <a:spLocks noGrp="1"/>
          </p:cNvSpPr>
          <p:nvPr>
            <p:ph type="body" sz="quarter" idx="98"/>
          </p:nvPr>
        </p:nvSpPr>
        <p:spPr>
          <a:xfrm>
            <a:off x="6894078" y="4265307"/>
            <a:ext cx="3440207" cy="871402"/>
          </a:xfrm>
        </p:spPr>
        <p:txBody>
          <a:bodyPr tIns="36000" anchor="t">
            <a:noAutofit/>
          </a:bodyPr>
          <a:lstStyle>
            <a:lvl1pPr>
              <a:defRPr sz="1000"/>
            </a:lvl1pPr>
          </a:lstStyle>
          <a:p>
            <a:pPr lvl="0"/>
            <a:r>
              <a:rPr lang="en-US" dirty="0"/>
              <a:t>Click to edit Master text styles</a:t>
            </a:r>
          </a:p>
        </p:txBody>
      </p:sp>
      <p:sp>
        <p:nvSpPr>
          <p:cNvPr id="64" name="Text Placeholder 4">
            <a:extLst>
              <a:ext uri="{FF2B5EF4-FFF2-40B4-BE49-F238E27FC236}">
                <a16:creationId xmlns:a16="http://schemas.microsoft.com/office/drawing/2014/main" id="{2394D345-D21A-4021-9C40-9AF8F9EDC76B}"/>
              </a:ext>
            </a:extLst>
          </p:cNvPr>
          <p:cNvSpPr>
            <a:spLocks noGrp="1"/>
          </p:cNvSpPr>
          <p:nvPr>
            <p:ph type="body" sz="quarter" idx="99"/>
          </p:nvPr>
        </p:nvSpPr>
        <p:spPr>
          <a:xfrm>
            <a:off x="6894078" y="5186687"/>
            <a:ext cx="3440207" cy="198989"/>
          </a:xfrm>
        </p:spPr>
        <p:txBody>
          <a:bodyPr anchor="ctr">
            <a:noAutofit/>
          </a:bodyPr>
          <a:lstStyle>
            <a:lvl1pPr>
              <a:defRPr sz="1000"/>
            </a:lvl1pPr>
          </a:lstStyle>
          <a:p>
            <a:pPr lvl="0"/>
            <a:r>
              <a:rPr lang="en-US" dirty="0"/>
              <a:t>Click to edit Master text styles</a:t>
            </a:r>
          </a:p>
        </p:txBody>
      </p:sp>
      <p:sp>
        <p:nvSpPr>
          <p:cNvPr id="65" name="Text Placeholder 4">
            <a:extLst>
              <a:ext uri="{FF2B5EF4-FFF2-40B4-BE49-F238E27FC236}">
                <a16:creationId xmlns:a16="http://schemas.microsoft.com/office/drawing/2014/main" id="{52EFBA1D-39CE-4099-8ADD-C3103AD9123B}"/>
              </a:ext>
            </a:extLst>
          </p:cNvPr>
          <p:cNvSpPr>
            <a:spLocks noGrp="1"/>
          </p:cNvSpPr>
          <p:nvPr>
            <p:ph type="body" sz="quarter" idx="100"/>
          </p:nvPr>
        </p:nvSpPr>
        <p:spPr>
          <a:xfrm>
            <a:off x="6894078" y="5430992"/>
            <a:ext cx="3440207" cy="198989"/>
          </a:xfrm>
        </p:spPr>
        <p:txBody>
          <a:bodyPr anchor="ctr">
            <a:noAutofit/>
          </a:bodyPr>
          <a:lstStyle>
            <a:lvl1pPr>
              <a:defRPr sz="1000"/>
            </a:lvl1pPr>
          </a:lstStyle>
          <a:p>
            <a:pPr lvl="0"/>
            <a:r>
              <a:rPr lang="en-US" dirty="0"/>
              <a:t>Click to edit Master text styles</a:t>
            </a:r>
          </a:p>
        </p:txBody>
      </p:sp>
      <p:sp>
        <p:nvSpPr>
          <p:cNvPr id="70" name="Title 54">
            <a:extLst>
              <a:ext uri="{FF2B5EF4-FFF2-40B4-BE49-F238E27FC236}">
                <a16:creationId xmlns:a16="http://schemas.microsoft.com/office/drawing/2014/main" id="{02574EB0-F5CD-4C85-B382-6D8C85729E50}"/>
              </a:ext>
            </a:extLst>
          </p:cNvPr>
          <p:cNvSpPr txBox="1">
            <a:spLocks/>
          </p:cNvSpPr>
          <p:nvPr userDrawn="1"/>
        </p:nvSpPr>
        <p:spPr>
          <a:xfrm>
            <a:off x="5633680" y="769657"/>
            <a:ext cx="4752975" cy="396000"/>
          </a:xfrm>
          <a:prstGeom prst="rect">
            <a:avLst/>
          </a:prstGeom>
        </p:spPr>
        <p:txBody>
          <a:bodyPr vert="horz" lIns="0" tIns="45720" rIns="0" bIns="45720" rtlCol="0" anchor="t">
            <a:noAutofit/>
          </a:bodyPr>
          <a:lstStyle>
            <a:lvl1pPr algn="l" defTabSz="646364" rtl="0" eaLnBrk="1" latinLnBrk="0" hangingPunct="1">
              <a:lnSpc>
                <a:spcPts val="3200"/>
              </a:lnSpc>
              <a:spcBef>
                <a:spcPct val="0"/>
              </a:spcBef>
              <a:buNone/>
              <a:defRPr sz="3600" b="1" kern="1200">
                <a:solidFill>
                  <a:schemeClr val="bg1"/>
                </a:solidFill>
                <a:latin typeface="Arial" pitchFamily="34" charset="0"/>
                <a:ea typeface="+mj-ea"/>
                <a:cs typeface="Arial" pitchFamily="34" charset="0"/>
              </a:defRPr>
            </a:lvl1pPr>
          </a:lstStyle>
          <a:p>
            <a:r>
              <a:rPr lang="en-US" dirty="0"/>
              <a:t>Medicines list</a:t>
            </a:r>
            <a:endParaRPr lang="en-AU" dirty="0">
              <a:solidFill>
                <a:schemeClr val="bg2"/>
              </a:solidFill>
            </a:endParaRPr>
          </a:p>
        </p:txBody>
      </p:sp>
      <p:sp>
        <p:nvSpPr>
          <p:cNvPr id="74" name="Title 54">
            <a:extLst>
              <a:ext uri="{FF2B5EF4-FFF2-40B4-BE49-F238E27FC236}">
                <a16:creationId xmlns:a16="http://schemas.microsoft.com/office/drawing/2014/main" id="{14FB75FF-27B0-4E5E-969E-0EB73D20E0AF}"/>
              </a:ext>
            </a:extLst>
          </p:cNvPr>
          <p:cNvSpPr txBox="1">
            <a:spLocks/>
          </p:cNvSpPr>
          <p:nvPr userDrawn="1"/>
        </p:nvSpPr>
        <p:spPr>
          <a:xfrm>
            <a:off x="5633680" y="1181486"/>
            <a:ext cx="4752975" cy="396000"/>
          </a:xfrm>
          <a:prstGeom prst="rect">
            <a:avLst/>
          </a:prstGeom>
        </p:spPr>
        <p:txBody>
          <a:bodyPr vert="horz" lIns="0" tIns="45720" rIns="0" bIns="45720" rtlCol="0" anchor="t">
            <a:noAutofit/>
          </a:bodyPr>
          <a:lstStyle>
            <a:lvl1pPr algn="l" defTabSz="646364" rtl="0" eaLnBrk="1" latinLnBrk="0" hangingPunct="1">
              <a:lnSpc>
                <a:spcPts val="3200"/>
              </a:lnSpc>
              <a:spcBef>
                <a:spcPct val="0"/>
              </a:spcBef>
              <a:buNone/>
              <a:defRPr sz="3600" b="1" kern="1200">
                <a:solidFill>
                  <a:schemeClr val="bg1"/>
                </a:solidFill>
                <a:latin typeface="Arial" pitchFamily="34" charset="0"/>
                <a:ea typeface="+mj-ea"/>
                <a:cs typeface="Arial" pitchFamily="34" charset="0"/>
              </a:defRPr>
            </a:lvl1pPr>
          </a:lstStyle>
          <a:p>
            <a:pPr marL="0" marR="0" lvl="0" indent="0" algn="l" defTabSz="646364" rtl="0" eaLnBrk="1" fontAlgn="auto" latinLnBrk="0" hangingPunct="1">
              <a:lnSpc>
                <a:spcPct val="100000"/>
              </a:lnSpc>
              <a:spcBef>
                <a:spcPct val="20000"/>
              </a:spcBef>
              <a:spcAft>
                <a:spcPts val="0"/>
              </a:spcAft>
              <a:buClrTx/>
              <a:buSzTx/>
              <a:buFont typeface="Arial" pitchFamily="34" charset="0"/>
              <a:buNone/>
              <a:tabLst/>
              <a:defRPr/>
            </a:pPr>
            <a:r>
              <a:rPr lang="en-US" sz="1414" kern="1200" noProof="0" dirty="0">
                <a:solidFill>
                  <a:schemeClr val="accent3"/>
                </a:solidFill>
                <a:latin typeface="Arial" pitchFamily="34" charset="0"/>
                <a:ea typeface="+mn-ea"/>
                <a:cs typeface="Arial" pitchFamily="34" charset="0"/>
              </a:rPr>
              <a:t>Helping you keep track of your medicines</a:t>
            </a:r>
          </a:p>
        </p:txBody>
      </p:sp>
      <p:sp>
        <p:nvSpPr>
          <p:cNvPr id="7" name="TextBox 6">
            <a:extLst>
              <a:ext uri="{FF2B5EF4-FFF2-40B4-BE49-F238E27FC236}">
                <a16:creationId xmlns:a16="http://schemas.microsoft.com/office/drawing/2014/main" id="{7F9F8764-71B5-4D34-8B0C-83692AA59F7F}"/>
              </a:ext>
            </a:extLst>
          </p:cNvPr>
          <p:cNvSpPr txBox="1"/>
          <p:nvPr userDrawn="1"/>
        </p:nvSpPr>
        <p:spPr>
          <a:xfrm>
            <a:off x="5638391" y="6084093"/>
            <a:ext cx="4748621" cy="276999"/>
          </a:xfrm>
          <a:prstGeom prst="rect">
            <a:avLst/>
          </a:prstGeom>
          <a:noFill/>
        </p:spPr>
        <p:txBody>
          <a:bodyPr wrap="square" rtlCol="0">
            <a:spAutoFit/>
          </a:bodyPr>
          <a:lstStyle/>
          <a:p>
            <a:pPr marL="0" marR="0" lvl="0" indent="0" algn="ctr" defTabSz="646364" rtl="0" eaLnBrk="1" fontAlgn="auto" latinLnBrk="0" hangingPunct="1">
              <a:lnSpc>
                <a:spcPct val="100000"/>
              </a:lnSpc>
              <a:spcBef>
                <a:spcPct val="20000"/>
              </a:spcBef>
              <a:spcAft>
                <a:spcPts val="0"/>
              </a:spcAft>
              <a:buClrTx/>
              <a:buSzTx/>
              <a:buFont typeface="Arial" pitchFamily="34" charset="0"/>
              <a:buNone/>
              <a:tabLst/>
              <a:defRPr/>
            </a:pPr>
            <a:r>
              <a:rPr kumimoji="0" lang="en-AU" sz="1200" b="0" i="0" u="none" strike="noStrike" kern="1200" cap="none" spc="0" normalizeH="0" baseline="0" noProof="0" dirty="0">
                <a:ln>
                  <a:noFill/>
                </a:ln>
                <a:solidFill>
                  <a:schemeClr val="accent2"/>
                </a:solidFill>
                <a:effectLst/>
                <a:uLnTx/>
                <a:uFillTx/>
                <a:latin typeface="Arial" pitchFamily="34" charset="0"/>
                <a:ea typeface="+mn-ea"/>
                <a:cs typeface="Arial" pitchFamily="34" charset="0"/>
              </a:rPr>
              <a:t>Pharmacy stamp</a:t>
            </a:r>
          </a:p>
        </p:txBody>
      </p:sp>
    </p:spTree>
    <p:extLst>
      <p:ext uri="{BB962C8B-B14F-4D97-AF65-F5344CB8AC3E}">
        <p14:creationId xmlns:p14="http://schemas.microsoft.com/office/powerpoint/2010/main" val="884376317"/>
      </p:ext>
    </p:extLst>
  </p:cSld>
  <p:clrMapOvr>
    <a:masterClrMapping/>
  </p:clrMapOvr>
  <p:extLst>
    <p:ext uri="{DCECCB84-F9BA-43D5-87BE-67443E8EF086}">
      <p15:sldGuideLst xmlns:p15="http://schemas.microsoft.com/office/powerpoint/2012/main">
        <p15:guide id="1" orient="horz" pos="2734" userDrawn="1">
          <p15:clr>
            <a:srgbClr val="FBAE40"/>
          </p15:clr>
        </p15:guide>
        <p15:guide id="2" orient="horz" pos="460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Medicines List">
    <p:spTree>
      <p:nvGrpSpPr>
        <p:cNvPr id="1" name=""/>
        <p:cNvGrpSpPr/>
        <p:nvPr/>
      </p:nvGrpSpPr>
      <p:grpSpPr>
        <a:xfrm>
          <a:off x="0" y="0"/>
          <a:ext cx="0" cy="0"/>
          <a:chOff x="0" y="0"/>
          <a:chExt cx="0" cy="0"/>
        </a:xfrm>
      </p:grpSpPr>
      <p:pic>
        <p:nvPicPr>
          <p:cNvPr id="67" name="Picture 66" descr="Shape, circle&#10;&#10;Description automatically generated">
            <a:extLst>
              <a:ext uri="{FF2B5EF4-FFF2-40B4-BE49-F238E27FC236}">
                <a16:creationId xmlns:a16="http://schemas.microsoft.com/office/drawing/2014/main" id="{1876E10C-7E4E-42A2-B8FB-2BC63AB490A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9891" b="73323"/>
          <a:stretch/>
        </p:blipFill>
        <p:spPr>
          <a:xfrm>
            <a:off x="4" y="-12669"/>
            <a:ext cx="10691809" cy="408130"/>
          </a:xfrm>
          <a:prstGeom prst="rect">
            <a:avLst/>
          </a:prstGeom>
        </p:spPr>
      </p:pic>
      <p:sp>
        <p:nvSpPr>
          <p:cNvPr id="78" name="Text Placeholder 5">
            <a:extLst>
              <a:ext uri="{FF2B5EF4-FFF2-40B4-BE49-F238E27FC236}">
                <a16:creationId xmlns:a16="http://schemas.microsoft.com/office/drawing/2014/main" id="{C062C1A6-563C-428A-BEA9-D0FA7156409D}"/>
              </a:ext>
            </a:extLst>
          </p:cNvPr>
          <p:cNvSpPr>
            <a:spLocks noGrp="1"/>
          </p:cNvSpPr>
          <p:nvPr>
            <p:ph type="body" sz="quarter" idx="24" hasCustomPrompt="1"/>
          </p:nvPr>
        </p:nvSpPr>
        <p:spPr>
          <a:xfrm>
            <a:off x="-6058057" y="2561313"/>
            <a:ext cx="4174665" cy="286623"/>
          </a:xfrm>
        </p:spPr>
        <p:txBody>
          <a:bodyPr lIns="0" rIns="0">
            <a:noAutofit/>
          </a:bodyPr>
          <a:lstStyle>
            <a:lvl1pPr marL="0" indent="0">
              <a:buNone/>
              <a:defRPr sz="1414">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Title</a:t>
            </a:r>
          </a:p>
        </p:txBody>
      </p:sp>
      <p:sp>
        <p:nvSpPr>
          <p:cNvPr id="79" name="Title 1">
            <a:extLst>
              <a:ext uri="{FF2B5EF4-FFF2-40B4-BE49-F238E27FC236}">
                <a16:creationId xmlns:a16="http://schemas.microsoft.com/office/drawing/2014/main" id="{CA208102-B6A5-4A49-8F07-311952836554}"/>
              </a:ext>
            </a:extLst>
          </p:cNvPr>
          <p:cNvSpPr txBox="1">
            <a:spLocks/>
          </p:cNvSpPr>
          <p:nvPr userDrawn="1"/>
        </p:nvSpPr>
        <p:spPr>
          <a:xfrm>
            <a:off x="-6058057" y="811748"/>
            <a:ext cx="3869202" cy="779802"/>
          </a:xfrm>
          <a:prstGeom prst="rect">
            <a:avLst/>
          </a:prstGeom>
        </p:spPr>
        <p:txBody>
          <a:bodyPr vert="horz" lIns="0" tIns="32321" rIns="0" bIns="32321" rtlCol="0" anchor="t">
            <a:noAutofit/>
          </a:bodyPr>
          <a:lstStyle>
            <a:lvl1pPr algn="l" defTabSz="914400" rtl="0" eaLnBrk="1" latinLnBrk="0" hangingPunct="1">
              <a:lnSpc>
                <a:spcPts val="3500"/>
              </a:lnSpc>
              <a:spcBef>
                <a:spcPct val="0"/>
              </a:spcBef>
              <a:buNone/>
              <a:defRPr sz="4000" kern="1200" baseline="30000">
                <a:solidFill>
                  <a:schemeClr val="bg1"/>
                </a:solidFill>
                <a:latin typeface="Arial" pitchFamily="34" charset="0"/>
                <a:ea typeface="+mj-ea"/>
                <a:cs typeface="Arial" pitchFamily="34" charset="0"/>
              </a:defRPr>
            </a:lvl1pPr>
          </a:lstStyle>
          <a:p>
            <a:pPr>
              <a:lnSpc>
                <a:spcPts val="2546"/>
              </a:lnSpc>
            </a:pPr>
            <a:r>
              <a:rPr lang="en-AU" sz="2546" baseline="0" dirty="0"/>
              <a:t>Main heading</a:t>
            </a:r>
          </a:p>
        </p:txBody>
      </p:sp>
      <p:sp>
        <p:nvSpPr>
          <p:cNvPr id="80" name="Text Placeholder 5">
            <a:extLst>
              <a:ext uri="{FF2B5EF4-FFF2-40B4-BE49-F238E27FC236}">
                <a16:creationId xmlns:a16="http://schemas.microsoft.com/office/drawing/2014/main" id="{AA2D765C-6CAC-4529-8389-11142A2CAAED}"/>
              </a:ext>
            </a:extLst>
          </p:cNvPr>
          <p:cNvSpPr>
            <a:spLocks noGrp="1"/>
          </p:cNvSpPr>
          <p:nvPr>
            <p:ph type="body" sz="quarter" idx="30" hasCustomPrompt="1"/>
          </p:nvPr>
        </p:nvSpPr>
        <p:spPr>
          <a:xfrm>
            <a:off x="-6075964" y="4612042"/>
            <a:ext cx="4206667" cy="287726"/>
          </a:xfrm>
        </p:spPr>
        <p:txBody>
          <a:bodyPr lIns="0" tIns="0" rIns="0" bIns="0">
            <a:noAutofit/>
          </a:bodyPr>
          <a:lstStyle>
            <a:lvl1pPr marL="0" indent="0">
              <a:lnSpc>
                <a:spcPct val="100000"/>
              </a:lnSpc>
              <a:spcBef>
                <a:spcPts val="0"/>
              </a:spcBef>
              <a:buNone/>
              <a:defRPr lang="en-AU" sz="707" kern="1200" dirty="0">
                <a:solidFill>
                  <a:schemeClr val="bg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marL="0" lvl="0" indent="0" algn="l" defTabSz="646364" rtl="0" eaLnBrk="1" latinLnBrk="0" hangingPunct="1">
              <a:lnSpc>
                <a:spcPct val="100000"/>
              </a:lnSpc>
              <a:spcBef>
                <a:spcPts val="0"/>
              </a:spcBef>
              <a:buFont typeface="Arial" pitchFamily="34" charset="0"/>
              <a:buNone/>
            </a:pPr>
            <a:r>
              <a:rPr lang="en-AU" dirty="0"/>
              <a:t>Picture Caption</a:t>
            </a:r>
          </a:p>
        </p:txBody>
      </p:sp>
      <p:sp>
        <p:nvSpPr>
          <p:cNvPr id="81" name="Text Placeholder 5">
            <a:extLst>
              <a:ext uri="{FF2B5EF4-FFF2-40B4-BE49-F238E27FC236}">
                <a16:creationId xmlns:a16="http://schemas.microsoft.com/office/drawing/2014/main" id="{54F09983-21F4-4CA9-A2BE-D43CF28CCC6E}"/>
              </a:ext>
            </a:extLst>
          </p:cNvPr>
          <p:cNvSpPr>
            <a:spLocks noGrp="1"/>
          </p:cNvSpPr>
          <p:nvPr>
            <p:ph type="body" sz="quarter" idx="48" hasCustomPrompt="1"/>
          </p:nvPr>
        </p:nvSpPr>
        <p:spPr>
          <a:xfrm>
            <a:off x="-6058057" y="3688973"/>
            <a:ext cx="4174665" cy="287726"/>
          </a:xfrm>
        </p:spPr>
        <p:txBody>
          <a:bodyPr lIns="0" tIns="0" rIns="0" bIns="0">
            <a:noAutofit/>
          </a:bodyPr>
          <a:lstStyle>
            <a:lvl1pPr marL="0" indent="0">
              <a:lnSpc>
                <a:spcPct val="120000"/>
              </a:lnSpc>
              <a:spcBef>
                <a:spcPts val="0"/>
              </a:spcBef>
              <a:buNone/>
              <a:defRPr sz="919">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Body text</a:t>
            </a:r>
          </a:p>
        </p:txBody>
      </p:sp>
      <p:sp>
        <p:nvSpPr>
          <p:cNvPr id="82" name="Text Placeholder 5">
            <a:extLst>
              <a:ext uri="{FF2B5EF4-FFF2-40B4-BE49-F238E27FC236}">
                <a16:creationId xmlns:a16="http://schemas.microsoft.com/office/drawing/2014/main" id="{CD9AF82F-C9BD-4A28-9ECF-99B9CED35B7F}"/>
              </a:ext>
            </a:extLst>
          </p:cNvPr>
          <p:cNvSpPr>
            <a:spLocks noGrp="1"/>
          </p:cNvSpPr>
          <p:nvPr>
            <p:ph type="body" sz="quarter" idx="50" hasCustomPrompt="1"/>
          </p:nvPr>
        </p:nvSpPr>
        <p:spPr>
          <a:xfrm>
            <a:off x="-6058057" y="3984551"/>
            <a:ext cx="4174665" cy="407247"/>
          </a:xfrm>
        </p:spPr>
        <p:txBody>
          <a:bodyPr lIns="0" tIns="0" rIns="0" bIns="0">
            <a:noAutofit/>
          </a:bodyPr>
          <a:lstStyle>
            <a:lvl1pPr marL="0" marR="0" indent="0" algn="l" defTabSz="646364" rtl="0" eaLnBrk="1" fontAlgn="auto" latinLnBrk="0" hangingPunct="1">
              <a:lnSpc>
                <a:spcPct val="120000"/>
              </a:lnSpc>
              <a:spcBef>
                <a:spcPts val="0"/>
              </a:spcBef>
              <a:spcAft>
                <a:spcPts val="0"/>
              </a:spcAft>
              <a:buClrTx/>
              <a:buSzPct val="120000"/>
              <a:buFontTx/>
              <a:buNone/>
              <a:tabLst/>
              <a:defRPr sz="919" baseline="0">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marL="121193" marR="0" lvl="0" indent="-121193" algn="l" defTabSz="646364" rtl="0" eaLnBrk="1" fontAlgn="auto" latinLnBrk="0" hangingPunct="1">
              <a:lnSpc>
                <a:spcPct val="120000"/>
              </a:lnSpc>
              <a:spcBef>
                <a:spcPts val="0"/>
              </a:spcBef>
              <a:spcAft>
                <a:spcPts val="0"/>
              </a:spcAft>
              <a:buClrTx/>
              <a:buSzPct val="120000"/>
              <a:buFontTx/>
              <a:buBlip>
                <a:blip r:embed="rId3"/>
              </a:buBlip>
              <a:tabLst/>
              <a:defRPr/>
            </a:pPr>
            <a:r>
              <a:rPr lang="en-AU" dirty="0"/>
              <a:t>Bullet list </a:t>
            </a:r>
            <a:r>
              <a:rPr lang="en-US" dirty="0"/>
              <a:t>- click the Increase List Level button to turn Body text into bullet text</a:t>
            </a:r>
            <a:endParaRPr lang="en-AU" dirty="0"/>
          </a:p>
        </p:txBody>
      </p:sp>
      <p:sp>
        <p:nvSpPr>
          <p:cNvPr id="83" name="Text Placeholder 5">
            <a:extLst>
              <a:ext uri="{FF2B5EF4-FFF2-40B4-BE49-F238E27FC236}">
                <a16:creationId xmlns:a16="http://schemas.microsoft.com/office/drawing/2014/main" id="{C4E41AE0-0E05-49A8-A751-AC7564077D89}"/>
              </a:ext>
            </a:extLst>
          </p:cNvPr>
          <p:cNvSpPr>
            <a:spLocks noGrp="1"/>
          </p:cNvSpPr>
          <p:nvPr>
            <p:ph type="body" sz="quarter" idx="51" hasCustomPrompt="1"/>
          </p:nvPr>
        </p:nvSpPr>
        <p:spPr>
          <a:xfrm>
            <a:off x="-6058057" y="2950826"/>
            <a:ext cx="4174665" cy="286623"/>
          </a:xfrm>
        </p:spPr>
        <p:txBody>
          <a:bodyPr lIns="0" rIns="0">
            <a:noAutofit/>
          </a:bodyPr>
          <a:lstStyle>
            <a:lvl1pPr marL="0" indent="0">
              <a:buNone/>
              <a:defRPr sz="990" b="0">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84" name="Text Placeholder 5">
            <a:extLst>
              <a:ext uri="{FF2B5EF4-FFF2-40B4-BE49-F238E27FC236}">
                <a16:creationId xmlns:a16="http://schemas.microsoft.com/office/drawing/2014/main" id="{127CDCD6-F5AD-4D74-A6D6-87B29848DD11}"/>
              </a:ext>
            </a:extLst>
          </p:cNvPr>
          <p:cNvSpPr>
            <a:spLocks noGrp="1"/>
          </p:cNvSpPr>
          <p:nvPr>
            <p:ph type="body" sz="quarter" idx="53" hasCustomPrompt="1"/>
          </p:nvPr>
        </p:nvSpPr>
        <p:spPr>
          <a:xfrm>
            <a:off x="-6058057" y="3322774"/>
            <a:ext cx="4174665" cy="286623"/>
          </a:xfrm>
        </p:spPr>
        <p:txBody>
          <a:bodyPr lIns="0" rIns="0">
            <a:noAutofit/>
          </a:bodyPr>
          <a:lstStyle>
            <a:lvl1pPr marL="0" indent="0">
              <a:buNone/>
              <a:defRPr sz="919" b="1">
                <a:solidFill>
                  <a:schemeClr val="tx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Heading</a:t>
            </a:r>
          </a:p>
        </p:txBody>
      </p:sp>
      <p:sp>
        <p:nvSpPr>
          <p:cNvPr id="85" name="Text Placeholder 11">
            <a:extLst>
              <a:ext uri="{FF2B5EF4-FFF2-40B4-BE49-F238E27FC236}">
                <a16:creationId xmlns:a16="http://schemas.microsoft.com/office/drawing/2014/main" id="{127DDE4D-F533-472C-92F2-70BAA017AD9A}"/>
              </a:ext>
            </a:extLst>
          </p:cNvPr>
          <p:cNvSpPr>
            <a:spLocks noGrp="1"/>
          </p:cNvSpPr>
          <p:nvPr>
            <p:ph type="body" sz="quarter" idx="61" hasCustomPrompt="1"/>
          </p:nvPr>
        </p:nvSpPr>
        <p:spPr>
          <a:xfrm>
            <a:off x="-6074236" y="1692398"/>
            <a:ext cx="4206667" cy="343418"/>
          </a:xfrm>
        </p:spPr>
        <p:txBody>
          <a:bodyPr tIns="0" bIns="0">
            <a:normAutofit/>
          </a:bodyPr>
          <a:lstStyle>
            <a:lvl1pPr>
              <a:lnSpc>
                <a:spcPts val="1697"/>
              </a:lnSpc>
              <a:defRPr sz="1414">
                <a:solidFill>
                  <a:schemeClr val="accent3"/>
                </a:solidFill>
              </a:defRPr>
            </a:lvl1pPr>
          </a:lstStyle>
          <a:p>
            <a:pPr lvl="0"/>
            <a:r>
              <a:rPr lang="en-US" dirty="0"/>
              <a:t>Sub heading</a:t>
            </a:r>
            <a:endParaRPr lang="en-AU" dirty="0"/>
          </a:p>
        </p:txBody>
      </p:sp>
      <p:sp>
        <p:nvSpPr>
          <p:cNvPr id="86" name="Text Placeholder 11">
            <a:extLst>
              <a:ext uri="{FF2B5EF4-FFF2-40B4-BE49-F238E27FC236}">
                <a16:creationId xmlns:a16="http://schemas.microsoft.com/office/drawing/2014/main" id="{AD7E3743-9DC3-438D-B1FB-704421315FB4}"/>
              </a:ext>
            </a:extLst>
          </p:cNvPr>
          <p:cNvSpPr>
            <a:spLocks noGrp="1"/>
          </p:cNvSpPr>
          <p:nvPr>
            <p:ph type="body" sz="quarter" idx="63" hasCustomPrompt="1"/>
          </p:nvPr>
        </p:nvSpPr>
        <p:spPr>
          <a:xfrm>
            <a:off x="-6065352" y="2204854"/>
            <a:ext cx="4197781" cy="343418"/>
          </a:xfrm>
        </p:spPr>
        <p:txBody>
          <a:bodyPr tIns="0" bIns="0">
            <a:normAutofit/>
          </a:bodyPr>
          <a:lstStyle>
            <a:lvl1pPr>
              <a:lnSpc>
                <a:spcPts val="1697"/>
              </a:lnSpc>
              <a:defRPr sz="1414">
                <a:solidFill>
                  <a:schemeClr val="tx2"/>
                </a:solidFill>
              </a:defRPr>
            </a:lvl1pPr>
          </a:lstStyle>
          <a:p>
            <a:pPr lvl="0"/>
            <a:r>
              <a:rPr lang="en-US" dirty="0"/>
              <a:t>Sub heading 2</a:t>
            </a:r>
            <a:endParaRPr lang="en-AU" dirty="0"/>
          </a:p>
        </p:txBody>
      </p:sp>
      <p:graphicFrame>
        <p:nvGraphicFramePr>
          <p:cNvPr id="49" name="Table 4">
            <a:extLst>
              <a:ext uri="{FF2B5EF4-FFF2-40B4-BE49-F238E27FC236}">
                <a16:creationId xmlns:a16="http://schemas.microsoft.com/office/drawing/2014/main" id="{EE297E32-08AF-4BCC-AC32-C0C4BA3B0D60}"/>
              </a:ext>
            </a:extLst>
          </p:cNvPr>
          <p:cNvGraphicFramePr>
            <a:graphicFrameLocks/>
          </p:cNvGraphicFramePr>
          <p:nvPr userDrawn="1">
            <p:extLst>
              <p:ext uri="{D42A27DB-BD31-4B8C-83A1-F6EECF244321}">
                <p14:modId xmlns:p14="http://schemas.microsoft.com/office/powerpoint/2010/main" val="935564420"/>
              </p:ext>
            </p:extLst>
          </p:nvPr>
        </p:nvGraphicFramePr>
        <p:xfrm>
          <a:off x="305346" y="510902"/>
          <a:ext cx="10076966" cy="6795030"/>
        </p:xfrm>
        <a:graphic>
          <a:graphicData uri="http://schemas.openxmlformats.org/drawingml/2006/table">
            <a:tbl>
              <a:tblPr firstRow="1" bandRow="1">
                <a:tableStyleId>{5C22544A-7EE6-4342-B048-85BDC9FD1C3A}</a:tableStyleId>
              </a:tblPr>
              <a:tblGrid>
                <a:gridCol w="2196000">
                  <a:extLst>
                    <a:ext uri="{9D8B030D-6E8A-4147-A177-3AD203B41FA5}">
                      <a16:colId xmlns:a16="http://schemas.microsoft.com/office/drawing/2014/main" val="2236051413"/>
                    </a:ext>
                  </a:extLst>
                </a:gridCol>
                <a:gridCol w="780974">
                  <a:extLst>
                    <a:ext uri="{9D8B030D-6E8A-4147-A177-3AD203B41FA5}">
                      <a16:colId xmlns:a16="http://schemas.microsoft.com/office/drawing/2014/main" val="1467050447"/>
                    </a:ext>
                  </a:extLst>
                </a:gridCol>
                <a:gridCol w="780974">
                  <a:extLst>
                    <a:ext uri="{9D8B030D-6E8A-4147-A177-3AD203B41FA5}">
                      <a16:colId xmlns:a16="http://schemas.microsoft.com/office/drawing/2014/main" val="1466977800"/>
                    </a:ext>
                  </a:extLst>
                </a:gridCol>
                <a:gridCol w="781200">
                  <a:extLst>
                    <a:ext uri="{9D8B030D-6E8A-4147-A177-3AD203B41FA5}">
                      <a16:colId xmlns:a16="http://schemas.microsoft.com/office/drawing/2014/main" val="3104147415"/>
                    </a:ext>
                  </a:extLst>
                </a:gridCol>
                <a:gridCol w="780974">
                  <a:extLst>
                    <a:ext uri="{9D8B030D-6E8A-4147-A177-3AD203B41FA5}">
                      <a16:colId xmlns:a16="http://schemas.microsoft.com/office/drawing/2014/main" val="382417596"/>
                    </a:ext>
                  </a:extLst>
                </a:gridCol>
                <a:gridCol w="2413920">
                  <a:extLst>
                    <a:ext uri="{9D8B030D-6E8A-4147-A177-3AD203B41FA5}">
                      <a16:colId xmlns:a16="http://schemas.microsoft.com/office/drawing/2014/main" val="2543614686"/>
                    </a:ext>
                  </a:extLst>
                </a:gridCol>
                <a:gridCol w="1299013">
                  <a:extLst>
                    <a:ext uri="{9D8B030D-6E8A-4147-A177-3AD203B41FA5}">
                      <a16:colId xmlns:a16="http://schemas.microsoft.com/office/drawing/2014/main" val="3983361943"/>
                    </a:ext>
                  </a:extLst>
                </a:gridCol>
                <a:gridCol w="1043911">
                  <a:extLst>
                    <a:ext uri="{9D8B030D-6E8A-4147-A177-3AD203B41FA5}">
                      <a16:colId xmlns:a16="http://schemas.microsoft.com/office/drawing/2014/main" val="846020018"/>
                    </a:ext>
                  </a:extLst>
                </a:gridCol>
              </a:tblGrid>
              <a:tr h="413848">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Medicine (Generic name, strength and form)</a:t>
                      </a:r>
                    </a:p>
                  </a:txBody>
                  <a:tcPr marL="68580" marR="68580" marT="0" marB="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How and when to take your medicine </a:t>
                      </a:r>
                    </a:p>
                    <a:p>
                      <a:pPr algn="ct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hMerge="1">
                  <a:txBody>
                    <a:bodyPr/>
                    <a:lstStyle/>
                    <a:p>
                      <a:endParaRPr lang="en-AU" dirty="0"/>
                    </a:p>
                  </a:txBody>
                  <a:tcPr marL="68580" marR="68580" marT="0" marB="0"/>
                </a:tc>
                <a:tc hMerge="1">
                  <a:txBody>
                    <a:bodyPr/>
                    <a:lstStyle/>
                    <a:p>
                      <a:endParaRPr lang="en-AU" dirty="0"/>
                    </a:p>
                  </a:txBody>
                  <a:tcPr marL="68580" marR="68580" marT="0" marB="0"/>
                </a:tc>
                <a:tc hMerge="1">
                  <a:txBody>
                    <a:bodyPr/>
                    <a:lstStyle/>
                    <a:p>
                      <a:pPr>
                        <a:lnSpc>
                          <a:spcPct val="107000"/>
                        </a:lnSpc>
                        <a:spcAft>
                          <a:spcPts val="0"/>
                        </a:spcAft>
                      </a:pPr>
                      <a:endParaRPr lang="en-AU"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About your medicine </a:t>
                      </a:r>
                    </a:p>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(Patient-specific directions) </a:t>
                      </a:r>
                    </a:p>
                  </a:txBody>
                  <a:tcPr marL="68580" marR="68580" marT="0" marB="0"/>
                </a:tc>
                <a:tc gridSpan="2">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your medicine does (Indication)  </a:t>
                      </a:r>
                    </a:p>
                  </a:txBody>
                  <a:tcPr marL="68580" marR="68580" marT="0" marB="0"/>
                </a:tc>
                <a:tc hMerge="1">
                  <a:txBody>
                    <a:bodyPr/>
                    <a:lstStyle/>
                    <a:p>
                      <a:endParaRPr lang="en-AU"/>
                    </a:p>
                  </a:txBody>
                  <a:tcPr/>
                </a:tc>
                <a:extLst>
                  <a:ext uri="{0D108BD9-81ED-4DB2-BD59-A6C34878D82A}">
                    <a16:rowId xmlns:a16="http://schemas.microsoft.com/office/drawing/2014/main" val="2674804387"/>
                  </a:ext>
                </a:extLst>
              </a:tr>
              <a:tr h="496054">
                <a:tc>
                  <a:txBody>
                    <a:bodyPr/>
                    <a:lstStyle/>
                    <a:p>
                      <a:pPr algn="l"/>
                      <a:r>
                        <a:rPr lang="en-US" sz="1100" b="1" dirty="0">
                          <a:latin typeface="Arial" panose="020B0604020202020204" pitchFamily="34" charset="0"/>
                          <a:cs typeface="Arial" panose="020B0604020202020204" pitchFamily="34" charset="0"/>
                        </a:rPr>
                        <a:t>Cut and paste list from prescribing software</a:t>
                      </a:r>
                      <a:endParaRPr lang="en-AU" sz="1100" b="1" dirty="0">
                        <a:latin typeface="Arial" panose="020B0604020202020204" pitchFamily="34" charset="0"/>
                        <a:cs typeface="Arial" panose="020B0604020202020204" pitchFamily="34" charset="0"/>
                      </a:endParaRPr>
                    </a:p>
                  </a:txBody>
                  <a:tcPr marT="36000"/>
                </a:tc>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Delete or cross out columns if not required</a:t>
                      </a:r>
                    </a:p>
                  </a:txBody>
                  <a:tcPr marL="68580" marR="68580" marT="3600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a:t>
                      </a:r>
                    </a:p>
                  </a:txBody>
                  <a:tcPr marT="3600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 or use images</a:t>
                      </a:r>
                    </a:p>
                  </a:txBody>
                  <a:tcPr marT="3600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100" b="1" kern="1200" dirty="0">
                        <a:solidFill>
                          <a:schemeClr val="dk1"/>
                        </a:solidFill>
                        <a:effectLst/>
                        <a:latin typeface="+mn-lt"/>
                        <a:ea typeface="+mn-ea"/>
                        <a:cs typeface="+mn-cs"/>
                      </a:endParaRPr>
                    </a:p>
                  </a:txBody>
                  <a:tcPr/>
                </a:tc>
                <a:extLst>
                  <a:ext uri="{0D108BD9-81ED-4DB2-BD59-A6C34878D82A}">
                    <a16:rowId xmlns:a16="http://schemas.microsoft.com/office/drawing/2014/main" val="331968465"/>
                  </a:ext>
                </a:extLst>
              </a:tr>
              <a:tr h="379296">
                <a:tc>
                  <a:txBody>
                    <a:bodyPr/>
                    <a:lstStyle/>
                    <a:p>
                      <a:endParaRPr lang="en-AU" sz="1100" b="1" dirty="0">
                        <a:latin typeface="Arial" panose="020B0604020202020204" pitchFamily="34" charset="0"/>
                        <a:cs typeface="Arial" panose="020B0604020202020204" pitchFamily="34" charset="0"/>
                      </a:endParaRPr>
                    </a:p>
                  </a:txBody>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EFBA25"/>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48428"/>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676C9E"/>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203863"/>
                    </a:solidFill>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mn-lt"/>
                      </a:endParaRPr>
                    </a:p>
                  </a:txBody>
                  <a:tcPr/>
                </a:tc>
                <a:extLst>
                  <a:ext uri="{0D108BD9-81ED-4DB2-BD59-A6C34878D82A}">
                    <a16:rowId xmlns:a16="http://schemas.microsoft.com/office/drawing/2014/main" val="2348820528"/>
                  </a:ext>
                </a:extLst>
              </a:tr>
              <a:tr h="920977">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Varenicline 1 mg tablet</a:t>
                      </a:r>
                      <a:r>
                        <a:rPr lang="en-AU" sz="1100" b="1" dirty="0">
                          <a:effectLst/>
                          <a:latin typeface="Arial" panose="020B0604020202020204" pitchFamily="34" charset="0"/>
                          <a:ea typeface="Calibri" panose="020F0502020204030204" pitchFamily="34" charset="0"/>
                          <a:cs typeface="Arial" panose="020B0604020202020204" pitchFamily="34" charset="0"/>
                        </a:rPr>
                        <a:t> </a:t>
                      </a: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i="1" dirty="0" err="1">
                          <a:effectLst/>
                          <a:latin typeface="Arial" panose="020B0604020202020204" pitchFamily="34" charset="0"/>
                          <a:ea typeface="Calibri" panose="020F0502020204030204" pitchFamily="34" charset="0"/>
                          <a:cs typeface="Arial" panose="020B0604020202020204" pitchFamily="34" charset="0"/>
                        </a:rPr>
                        <a:t>Champix</a:t>
                      </a:r>
                      <a:r>
                        <a:rPr lang="en-AU" sz="1100" i="1" dirty="0">
                          <a:effectLst/>
                          <a:latin typeface="Arial" panose="020B0604020202020204" pitchFamily="34" charset="0"/>
                          <a:ea typeface="Calibri" panose="020F0502020204030204" pitchFamily="34" charset="0"/>
                          <a:cs typeface="Arial" panose="020B0604020202020204" pitchFamily="34" charset="0"/>
                        </a:rPr>
                        <a:t>.</a:t>
                      </a:r>
                      <a:r>
                        <a:rPr lang="en-AU" sz="1100" dirty="0">
                          <a:effectLst/>
                          <a:latin typeface="Arial" panose="020B0604020202020204" pitchFamily="34" charset="0"/>
                          <a:ea typeface="Calibri" panose="020F0502020204030204" pitchFamily="34" charset="0"/>
                          <a:cs typeface="Arial" panose="020B0604020202020204" pitchFamily="34" charset="0"/>
                        </a:rPr>
                        <a:t> Take with food. </a:t>
                      </a:r>
                    </a:p>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Started 1/7/2018. Expected to finish 1/10/2018.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to stop smoking</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2311044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Sertraline 50 mg tablet</a:t>
                      </a: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Improve mood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1611089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Metformin 1 g XR tablet</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Take with food</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Diabetes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6390336"/>
                  </a:ext>
                </a:extLst>
              </a:tr>
              <a:tr h="921774">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Fenofibrate 145 mg tablet</a:t>
                      </a: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eyes”?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24883064"/>
                  </a:ext>
                </a:extLst>
              </a:tr>
              <a:tr h="929149">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Salbutamol 100 microgram puffer</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Use when needed. Works best 1 spray at a time with a spacer. In an emergency have 4 sprays every 4 minutes and get help.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Short wind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98064289"/>
                  </a:ext>
                </a:extLst>
              </a:tr>
              <a:tr h="919880">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Tiotropium 2.5 micrograms/ </a:t>
                      </a:r>
                      <a:r>
                        <a:rPr lang="en-AU" sz="1100" dirty="0" err="1">
                          <a:effectLst/>
                          <a:latin typeface="Arial" panose="020B0604020202020204" pitchFamily="34" charset="0"/>
                          <a:ea typeface="Calibri" panose="020F0502020204030204" pitchFamily="34" charset="0"/>
                          <a:cs typeface="Arial" panose="020B0604020202020204" pitchFamily="34" charset="0"/>
                        </a:rPr>
                        <a:t>olodaterol</a:t>
                      </a:r>
                      <a:r>
                        <a:rPr lang="en-AU" sz="1100" dirty="0">
                          <a:effectLst/>
                          <a:latin typeface="Arial" panose="020B0604020202020204" pitchFamily="34" charset="0"/>
                          <a:ea typeface="Calibri" panose="020F0502020204030204" pitchFamily="34" charset="0"/>
                          <a:cs typeface="Arial" panose="020B0604020202020204" pitchFamily="34" charset="0"/>
                        </a:rPr>
                        <a:t> 2.5 micrograms puffer</a:t>
                      </a: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i="1">
                          <a:effectLst/>
                          <a:latin typeface="Arial" panose="020B0604020202020204" pitchFamily="34" charset="0"/>
                          <a:ea typeface="Calibri" panose="020F0502020204030204" pitchFamily="34" charset="0"/>
                          <a:cs typeface="Arial" panose="020B0604020202020204" pitchFamily="34" charset="0"/>
                        </a:rPr>
                        <a:t>Spiolto. </a:t>
                      </a:r>
                      <a:r>
                        <a:rPr lang="en-AU" sz="1100">
                          <a:effectLst/>
                          <a:latin typeface="Arial" panose="020B0604020202020204" pitchFamily="34" charset="0"/>
                          <a:ea typeface="Calibri" panose="020F0502020204030204" pitchFamily="34" charset="0"/>
                          <a:cs typeface="Arial" panose="020B0604020202020204" pitchFamily="34" charset="0"/>
                        </a:rPr>
                        <a:t>Inhale 2 sprays every morning</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Prevent short wind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77788270"/>
                  </a:ext>
                </a:extLst>
              </a:tr>
            </a:tbl>
          </a:graphicData>
        </a:graphic>
      </p:graphicFrame>
      <p:sp>
        <p:nvSpPr>
          <p:cNvPr id="87" name="Picture Placeholder 37">
            <a:extLst>
              <a:ext uri="{FF2B5EF4-FFF2-40B4-BE49-F238E27FC236}">
                <a16:creationId xmlns:a16="http://schemas.microsoft.com/office/drawing/2014/main" id="{358CDECF-D111-47E8-B947-2398748A5624}"/>
              </a:ext>
            </a:extLst>
          </p:cNvPr>
          <p:cNvSpPr>
            <a:spLocks noGrp="1"/>
          </p:cNvSpPr>
          <p:nvPr>
            <p:ph type="pic" sz="quarter" idx="84"/>
          </p:nvPr>
        </p:nvSpPr>
        <p:spPr>
          <a:xfrm>
            <a:off x="9450361" y="3677634"/>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88" name="Picture Placeholder 37">
            <a:extLst>
              <a:ext uri="{FF2B5EF4-FFF2-40B4-BE49-F238E27FC236}">
                <a16:creationId xmlns:a16="http://schemas.microsoft.com/office/drawing/2014/main" id="{ABF65D72-62A2-47BA-AC14-D91ED3D15999}"/>
              </a:ext>
            </a:extLst>
          </p:cNvPr>
          <p:cNvSpPr>
            <a:spLocks noGrp="1"/>
          </p:cNvSpPr>
          <p:nvPr>
            <p:ph type="pic" sz="quarter" idx="85"/>
          </p:nvPr>
        </p:nvSpPr>
        <p:spPr>
          <a:xfrm>
            <a:off x="9450363" y="2767737"/>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89" name="Picture Placeholder 37">
            <a:extLst>
              <a:ext uri="{FF2B5EF4-FFF2-40B4-BE49-F238E27FC236}">
                <a16:creationId xmlns:a16="http://schemas.microsoft.com/office/drawing/2014/main" id="{13C8276B-71FF-4ABF-99EA-5BE19A065BA2}"/>
              </a:ext>
            </a:extLst>
          </p:cNvPr>
          <p:cNvSpPr>
            <a:spLocks noGrp="1"/>
          </p:cNvSpPr>
          <p:nvPr>
            <p:ph type="pic" sz="quarter" idx="66"/>
          </p:nvPr>
        </p:nvSpPr>
        <p:spPr>
          <a:xfrm>
            <a:off x="9450361" y="5513515"/>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90" name="Picture Placeholder 37">
            <a:extLst>
              <a:ext uri="{FF2B5EF4-FFF2-40B4-BE49-F238E27FC236}">
                <a16:creationId xmlns:a16="http://schemas.microsoft.com/office/drawing/2014/main" id="{B3DD22F8-B080-4994-AD0E-2C0D710BC79F}"/>
              </a:ext>
            </a:extLst>
          </p:cNvPr>
          <p:cNvSpPr>
            <a:spLocks noGrp="1"/>
          </p:cNvSpPr>
          <p:nvPr>
            <p:ph type="pic" sz="quarter" idx="67"/>
          </p:nvPr>
        </p:nvSpPr>
        <p:spPr>
          <a:xfrm>
            <a:off x="9451334" y="4595753"/>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47" name="Picture Placeholder 37">
            <a:extLst>
              <a:ext uri="{FF2B5EF4-FFF2-40B4-BE49-F238E27FC236}">
                <a16:creationId xmlns:a16="http://schemas.microsoft.com/office/drawing/2014/main" id="{D64DDD56-87C9-4B8E-9522-BDD01A085022}"/>
              </a:ext>
            </a:extLst>
          </p:cNvPr>
          <p:cNvSpPr>
            <a:spLocks noGrp="1"/>
          </p:cNvSpPr>
          <p:nvPr>
            <p:ph type="pic" sz="quarter" idx="88"/>
          </p:nvPr>
        </p:nvSpPr>
        <p:spPr>
          <a:xfrm>
            <a:off x="9450363" y="1857840"/>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52" name="Picture Placeholder 37">
            <a:extLst>
              <a:ext uri="{FF2B5EF4-FFF2-40B4-BE49-F238E27FC236}">
                <a16:creationId xmlns:a16="http://schemas.microsoft.com/office/drawing/2014/main" id="{E4A6EFBB-0B66-4E45-9FBD-D2410C4D0E42}"/>
              </a:ext>
            </a:extLst>
          </p:cNvPr>
          <p:cNvSpPr>
            <a:spLocks noGrp="1"/>
          </p:cNvSpPr>
          <p:nvPr>
            <p:ph type="pic" sz="quarter" idx="89"/>
          </p:nvPr>
        </p:nvSpPr>
        <p:spPr>
          <a:xfrm>
            <a:off x="9450361" y="6433543"/>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pic>
        <p:nvPicPr>
          <p:cNvPr id="11" name="Picture 10" descr="Logo, icon&#10;&#10;Description automatically generated">
            <a:extLst>
              <a:ext uri="{FF2B5EF4-FFF2-40B4-BE49-F238E27FC236}">
                <a16:creationId xmlns:a16="http://schemas.microsoft.com/office/drawing/2014/main" id="{7FA66332-3797-4BE1-A419-9AFCB7BD4B5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045823" y="1259557"/>
            <a:ext cx="428740" cy="500950"/>
          </a:xfrm>
          <a:prstGeom prst="rect">
            <a:avLst/>
          </a:prstGeom>
        </p:spPr>
      </p:pic>
      <p:pic>
        <p:nvPicPr>
          <p:cNvPr id="15" name="Picture 14" descr="Icon&#10;&#10;Description automatically generated">
            <a:extLst>
              <a:ext uri="{FF2B5EF4-FFF2-40B4-BE49-F238E27FC236}">
                <a16:creationId xmlns:a16="http://schemas.microsoft.com/office/drawing/2014/main" id="{874388DD-58E5-4F7E-8640-4B3757BEAAC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265786" y="1259557"/>
            <a:ext cx="428740" cy="500950"/>
          </a:xfrm>
          <a:prstGeom prst="rect">
            <a:avLst/>
          </a:prstGeom>
        </p:spPr>
      </p:pic>
      <p:pic>
        <p:nvPicPr>
          <p:cNvPr id="19" name="Picture 18" descr="Icon&#10;&#10;Description automatically generated">
            <a:extLst>
              <a:ext uri="{FF2B5EF4-FFF2-40B4-BE49-F238E27FC236}">
                <a16:creationId xmlns:a16="http://schemas.microsoft.com/office/drawing/2014/main" id="{C86AF96F-BE47-4913-B9A9-58691CFD3E7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473698" y="1264445"/>
            <a:ext cx="428740" cy="500950"/>
          </a:xfrm>
          <a:prstGeom prst="rect">
            <a:avLst/>
          </a:prstGeom>
        </p:spPr>
      </p:pic>
      <p:pic>
        <p:nvPicPr>
          <p:cNvPr id="21" name="Picture 20" descr="Icon&#10;&#10;Description automatically generated">
            <a:extLst>
              <a:ext uri="{FF2B5EF4-FFF2-40B4-BE49-F238E27FC236}">
                <a16:creationId xmlns:a16="http://schemas.microsoft.com/office/drawing/2014/main" id="{CE7C77C0-5F3A-4F20-B04F-D9738D71182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681610" y="1259557"/>
            <a:ext cx="428740" cy="500950"/>
          </a:xfrm>
          <a:prstGeom prst="rect">
            <a:avLst/>
          </a:prstGeom>
        </p:spPr>
      </p:pic>
    </p:spTree>
    <p:extLst>
      <p:ext uri="{BB962C8B-B14F-4D97-AF65-F5344CB8AC3E}">
        <p14:creationId xmlns:p14="http://schemas.microsoft.com/office/powerpoint/2010/main" val="2115670591"/>
      </p:ext>
    </p:extLst>
  </p:cSld>
  <p:clrMapOvr>
    <a:masterClrMapping/>
  </p:clrMapOvr>
  <p:extLst>
    <p:ext uri="{DCECCB84-F9BA-43D5-87BE-67443E8EF086}">
      <p15:sldGuideLst xmlns:p15="http://schemas.microsoft.com/office/powerpoint/2012/main">
        <p15:guide id="1" pos="3367" userDrawn="1">
          <p15:clr>
            <a:srgbClr val="FBAE40"/>
          </p15:clr>
        </p15:guide>
        <p15:guide id="2" pos="6414" userDrawn="1">
          <p15:clr>
            <a:srgbClr val="FBAE40"/>
          </p15:clr>
        </p15:guide>
        <p15:guide id="3" pos="320" userDrawn="1">
          <p15:clr>
            <a:srgbClr val="FBAE40"/>
          </p15:clr>
        </p15:guide>
        <p15:guide id="4" orient="horz" pos="405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Medicines List + Allergies">
    <p:spTree>
      <p:nvGrpSpPr>
        <p:cNvPr id="1" name=""/>
        <p:cNvGrpSpPr/>
        <p:nvPr/>
      </p:nvGrpSpPr>
      <p:grpSpPr>
        <a:xfrm>
          <a:off x="0" y="0"/>
          <a:ext cx="0" cy="0"/>
          <a:chOff x="0" y="0"/>
          <a:chExt cx="0" cy="0"/>
        </a:xfrm>
      </p:grpSpPr>
      <p:sp>
        <p:nvSpPr>
          <p:cNvPr id="78" name="Text Placeholder 5">
            <a:extLst>
              <a:ext uri="{FF2B5EF4-FFF2-40B4-BE49-F238E27FC236}">
                <a16:creationId xmlns:a16="http://schemas.microsoft.com/office/drawing/2014/main" id="{C062C1A6-563C-428A-BEA9-D0FA7156409D}"/>
              </a:ext>
            </a:extLst>
          </p:cNvPr>
          <p:cNvSpPr>
            <a:spLocks noGrp="1"/>
          </p:cNvSpPr>
          <p:nvPr>
            <p:ph type="body" sz="quarter" idx="24" hasCustomPrompt="1"/>
          </p:nvPr>
        </p:nvSpPr>
        <p:spPr>
          <a:xfrm>
            <a:off x="-6058057" y="2561313"/>
            <a:ext cx="4174665" cy="286623"/>
          </a:xfrm>
        </p:spPr>
        <p:txBody>
          <a:bodyPr lIns="0" rIns="0">
            <a:noAutofit/>
          </a:bodyPr>
          <a:lstStyle>
            <a:lvl1pPr marL="0" indent="0">
              <a:buNone/>
              <a:defRPr sz="1414">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Title</a:t>
            </a:r>
          </a:p>
        </p:txBody>
      </p:sp>
      <p:sp>
        <p:nvSpPr>
          <p:cNvPr id="79" name="Title 1">
            <a:extLst>
              <a:ext uri="{FF2B5EF4-FFF2-40B4-BE49-F238E27FC236}">
                <a16:creationId xmlns:a16="http://schemas.microsoft.com/office/drawing/2014/main" id="{CA208102-B6A5-4A49-8F07-311952836554}"/>
              </a:ext>
            </a:extLst>
          </p:cNvPr>
          <p:cNvSpPr txBox="1">
            <a:spLocks/>
          </p:cNvSpPr>
          <p:nvPr userDrawn="1"/>
        </p:nvSpPr>
        <p:spPr>
          <a:xfrm>
            <a:off x="-6058057" y="811748"/>
            <a:ext cx="3869202" cy="779802"/>
          </a:xfrm>
          <a:prstGeom prst="rect">
            <a:avLst/>
          </a:prstGeom>
        </p:spPr>
        <p:txBody>
          <a:bodyPr vert="horz" lIns="0" tIns="32321" rIns="0" bIns="32321" rtlCol="0" anchor="t">
            <a:noAutofit/>
          </a:bodyPr>
          <a:lstStyle>
            <a:lvl1pPr algn="l" defTabSz="914400" rtl="0" eaLnBrk="1" latinLnBrk="0" hangingPunct="1">
              <a:lnSpc>
                <a:spcPts val="3500"/>
              </a:lnSpc>
              <a:spcBef>
                <a:spcPct val="0"/>
              </a:spcBef>
              <a:buNone/>
              <a:defRPr sz="4000" kern="1200" baseline="30000">
                <a:solidFill>
                  <a:schemeClr val="bg1"/>
                </a:solidFill>
                <a:latin typeface="Arial" pitchFamily="34" charset="0"/>
                <a:ea typeface="+mj-ea"/>
                <a:cs typeface="Arial" pitchFamily="34" charset="0"/>
              </a:defRPr>
            </a:lvl1pPr>
          </a:lstStyle>
          <a:p>
            <a:pPr>
              <a:lnSpc>
                <a:spcPts val="2546"/>
              </a:lnSpc>
            </a:pPr>
            <a:r>
              <a:rPr lang="en-AU" sz="2546" baseline="0" dirty="0"/>
              <a:t>Main heading</a:t>
            </a:r>
          </a:p>
        </p:txBody>
      </p:sp>
      <p:sp>
        <p:nvSpPr>
          <p:cNvPr id="80" name="Text Placeholder 5">
            <a:extLst>
              <a:ext uri="{FF2B5EF4-FFF2-40B4-BE49-F238E27FC236}">
                <a16:creationId xmlns:a16="http://schemas.microsoft.com/office/drawing/2014/main" id="{AA2D765C-6CAC-4529-8389-11142A2CAAED}"/>
              </a:ext>
            </a:extLst>
          </p:cNvPr>
          <p:cNvSpPr>
            <a:spLocks noGrp="1"/>
          </p:cNvSpPr>
          <p:nvPr>
            <p:ph type="body" sz="quarter" idx="30" hasCustomPrompt="1"/>
          </p:nvPr>
        </p:nvSpPr>
        <p:spPr>
          <a:xfrm>
            <a:off x="-6075964" y="4612042"/>
            <a:ext cx="4206667" cy="287726"/>
          </a:xfrm>
        </p:spPr>
        <p:txBody>
          <a:bodyPr lIns="0" tIns="0" rIns="0" bIns="0">
            <a:noAutofit/>
          </a:bodyPr>
          <a:lstStyle>
            <a:lvl1pPr marL="0" indent="0">
              <a:lnSpc>
                <a:spcPct val="100000"/>
              </a:lnSpc>
              <a:spcBef>
                <a:spcPts val="0"/>
              </a:spcBef>
              <a:buNone/>
              <a:defRPr lang="en-AU" sz="707" kern="1200" dirty="0">
                <a:solidFill>
                  <a:schemeClr val="bg2"/>
                </a:solidFill>
                <a:latin typeface="Arial" pitchFamily="34" charset="0"/>
                <a:ea typeface="+mn-ea"/>
                <a:cs typeface="Arial" pitchFamily="34" charset="0"/>
              </a:defRPr>
            </a:lvl1pPr>
            <a:lvl2pPr marL="323182" indent="0">
              <a:buNone/>
              <a:defRPr/>
            </a:lvl2pPr>
            <a:lvl3pPr marL="646364" indent="0">
              <a:buNone/>
              <a:defRPr/>
            </a:lvl3pPr>
            <a:lvl4pPr marL="969547" indent="0">
              <a:buNone/>
              <a:defRPr/>
            </a:lvl4pPr>
            <a:lvl5pPr marL="1292729" indent="0">
              <a:buNone/>
              <a:defRPr/>
            </a:lvl5pPr>
          </a:lstStyle>
          <a:p>
            <a:pPr marL="0" lvl="0" indent="0" algn="l" defTabSz="646364" rtl="0" eaLnBrk="1" latinLnBrk="0" hangingPunct="1">
              <a:lnSpc>
                <a:spcPct val="100000"/>
              </a:lnSpc>
              <a:spcBef>
                <a:spcPts val="0"/>
              </a:spcBef>
              <a:buFont typeface="Arial" pitchFamily="34" charset="0"/>
              <a:buNone/>
            </a:pPr>
            <a:r>
              <a:rPr lang="en-AU" dirty="0"/>
              <a:t>Picture Caption</a:t>
            </a:r>
          </a:p>
        </p:txBody>
      </p:sp>
      <p:sp>
        <p:nvSpPr>
          <p:cNvPr id="81" name="Text Placeholder 5">
            <a:extLst>
              <a:ext uri="{FF2B5EF4-FFF2-40B4-BE49-F238E27FC236}">
                <a16:creationId xmlns:a16="http://schemas.microsoft.com/office/drawing/2014/main" id="{54F09983-21F4-4CA9-A2BE-D43CF28CCC6E}"/>
              </a:ext>
            </a:extLst>
          </p:cNvPr>
          <p:cNvSpPr>
            <a:spLocks noGrp="1"/>
          </p:cNvSpPr>
          <p:nvPr>
            <p:ph type="body" sz="quarter" idx="48" hasCustomPrompt="1"/>
          </p:nvPr>
        </p:nvSpPr>
        <p:spPr>
          <a:xfrm>
            <a:off x="-6058057" y="3688973"/>
            <a:ext cx="4174665" cy="287726"/>
          </a:xfrm>
        </p:spPr>
        <p:txBody>
          <a:bodyPr lIns="0" tIns="0" rIns="0" bIns="0">
            <a:noAutofit/>
          </a:bodyPr>
          <a:lstStyle>
            <a:lvl1pPr marL="0" indent="0">
              <a:lnSpc>
                <a:spcPct val="120000"/>
              </a:lnSpc>
              <a:spcBef>
                <a:spcPts val="0"/>
              </a:spcBef>
              <a:buNone/>
              <a:defRPr sz="919">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Body text</a:t>
            </a:r>
          </a:p>
        </p:txBody>
      </p:sp>
      <p:sp>
        <p:nvSpPr>
          <p:cNvPr id="82" name="Text Placeholder 5">
            <a:extLst>
              <a:ext uri="{FF2B5EF4-FFF2-40B4-BE49-F238E27FC236}">
                <a16:creationId xmlns:a16="http://schemas.microsoft.com/office/drawing/2014/main" id="{CD9AF82F-C9BD-4A28-9ECF-99B9CED35B7F}"/>
              </a:ext>
            </a:extLst>
          </p:cNvPr>
          <p:cNvSpPr>
            <a:spLocks noGrp="1"/>
          </p:cNvSpPr>
          <p:nvPr>
            <p:ph type="body" sz="quarter" idx="50" hasCustomPrompt="1"/>
          </p:nvPr>
        </p:nvSpPr>
        <p:spPr>
          <a:xfrm>
            <a:off x="-6058057" y="3984551"/>
            <a:ext cx="4174665" cy="407247"/>
          </a:xfrm>
        </p:spPr>
        <p:txBody>
          <a:bodyPr lIns="0" tIns="0" rIns="0" bIns="0">
            <a:noAutofit/>
          </a:bodyPr>
          <a:lstStyle>
            <a:lvl1pPr marL="0" marR="0" indent="0" algn="l" defTabSz="646364" rtl="0" eaLnBrk="1" fontAlgn="auto" latinLnBrk="0" hangingPunct="1">
              <a:lnSpc>
                <a:spcPct val="120000"/>
              </a:lnSpc>
              <a:spcBef>
                <a:spcPts val="0"/>
              </a:spcBef>
              <a:spcAft>
                <a:spcPts val="0"/>
              </a:spcAft>
              <a:buClrTx/>
              <a:buSzPct val="120000"/>
              <a:buFontTx/>
              <a:buNone/>
              <a:tabLst/>
              <a:defRPr sz="919" baseline="0">
                <a:solidFill>
                  <a:schemeClr val="tx1"/>
                </a:solidFill>
              </a:defRPr>
            </a:lvl1pPr>
            <a:lvl2pPr marL="323182" indent="0">
              <a:buNone/>
              <a:defRPr/>
            </a:lvl2pPr>
            <a:lvl3pPr marL="646364" indent="0">
              <a:buNone/>
              <a:defRPr/>
            </a:lvl3pPr>
            <a:lvl4pPr marL="969547" indent="0">
              <a:buNone/>
              <a:defRPr/>
            </a:lvl4pPr>
            <a:lvl5pPr marL="1292729" indent="0">
              <a:buNone/>
              <a:defRPr/>
            </a:lvl5pPr>
          </a:lstStyle>
          <a:p>
            <a:pPr marL="121193" marR="0" lvl="0" indent="-121193" algn="l" defTabSz="646364" rtl="0" eaLnBrk="1" fontAlgn="auto" latinLnBrk="0" hangingPunct="1">
              <a:lnSpc>
                <a:spcPct val="120000"/>
              </a:lnSpc>
              <a:spcBef>
                <a:spcPts val="0"/>
              </a:spcBef>
              <a:spcAft>
                <a:spcPts val="0"/>
              </a:spcAft>
              <a:buClrTx/>
              <a:buSzPct val="120000"/>
              <a:buFontTx/>
              <a:buBlip>
                <a:blip r:embed="rId2"/>
              </a:buBlip>
              <a:tabLst/>
              <a:defRPr/>
            </a:pPr>
            <a:r>
              <a:rPr lang="en-AU" dirty="0"/>
              <a:t>Bullet list </a:t>
            </a:r>
            <a:r>
              <a:rPr lang="en-US" dirty="0"/>
              <a:t>- click the Increase List Level button to turn Body text into bullet text</a:t>
            </a:r>
            <a:endParaRPr lang="en-AU" dirty="0"/>
          </a:p>
        </p:txBody>
      </p:sp>
      <p:sp>
        <p:nvSpPr>
          <p:cNvPr id="83" name="Text Placeholder 5">
            <a:extLst>
              <a:ext uri="{FF2B5EF4-FFF2-40B4-BE49-F238E27FC236}">
                <a16:creationId xmlns:a16="http://schemas.microsoft.com/office/drawing/2014/main" id="{C4E41AE0-0E05-49A8-A751-AC7564077D89}"/>
              </a:ext>
            </a:extLst>
          </p:cNvPr>
          <p:cNvSpPr>
            <a:spLocks noGrp="1"/>
          </p:cNvSpPr>
          <p:nvPr>
            <p:ph type="body" sz="quarter" idx="51" hasCustomPrompt="1"/>
          </p:nvPr>
        </p:nvSpPr>
        <p:spPr>
          <a:xfrm>
            <a:off x="-6058057" y="2950826"/>
            <a:ext cx="4174665" cy="286623"/>
          </a:xfrm>
        </p:spPr>
        <p:txBody>
          <a:bodyPr lIns="0" rIns="0">
            <a:noAutofit/>
          </a:bodyPr>
          <a:lstStyle>
            <a:lvl1pPr marL="0" indent="0">
              <a:buNone/>
              <a:defRPr sz="990" b="0">
                <a:solidFill>
                  <a:schemeClr val="bg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Sub heading 3</a:t>
            </a:r>
          </a:p>
        </p:txBody>
      </p:sp>
      <p:sp>
        <p:nvSpPr>
          <p:cNvPr id="84" name="Text Placeholder 5">
            <a:extLst>
              <a:ext uri="{FF2B5EF4-FFF2-40B4-BE49-F238E27FC236}">
                <a16:creationId xmlns:a16="http://schemas.microsoft.com/office/drawing/2014/main" id="{127CDCD6-F5AD-4D74-A6D6-87B29848DD11}"/>
              </a:ext>
            </a:extLst>
          </p:cNvPr>
          <p:cNvSpPr>
            <a:spLocks noGrp="1"/>
          </p:cNvSpPr>
          <p:nvPr>
            <p:ph type="body" sz="quarter" idx="53" hasCustomPrompt="1"/>
          </p:nvPr>
        </p:nvSpPr>
        <p:spPr>
          <a:xfrm>
            <a:off x="-6058057" y="3322774"/>
            <a:ext cx="4174665" cy="286623"/>
          </a:xfrm>
        </p:spPr>
        <p:txBody>
          <a:bodyPr lIns="0" rIns="0">
            <a:noAutofit/>
          </a:bodyPr>
          <a:lstStyle>
            <a:lvl1pPr marL="0" indent="0">
              <a:buNone/>
              <a:defRPr sz="919" b="1">
                <a:solidFill>
                  <a:schemeClr val="tx2"/>
                </a:solidFill>
              </a:defRPr>
            </a:lvl1pPr>
            <a:lvl2pPr marL="323182" indent="0">
              <a:buNone/>
              <a:defRPr/>
            </a:lvl2pPr>
            <a:lvl3pPr marL="646364" indent="0">
              <a:buNone/>
              <a:defRPr/>
            </a:lvl3pPr>
            <a:lvl4pPr marL="969547" indent="0">
              <a:buNone/>
              <a:defRPr/>
            </a:lvl4pPr>
            <a:lvl5pPr marL="1292729" indent="0">
              <a:buNone/>
              <a:defRPr/>
            </a:lvl5pPr>
          </a:lstStyle>
          <a:p>
            <a:pPr lvl="0"/>
            <a:r>
              <a:rPr lang="en-AU" dirty="0"/>
              <a:t>Heading</a:t>
            </a:r>
          </a:p>
        </p:txBody>
      </p:sp>
      <p:sp>
        <p:nvSpPr>
          <p:cNvPr id="85" name="Text Placeholder 11">
            <a:extLst>
              <a:ext uri="{FF2B5EF4-FFF2-40B4-BE49-F238E27FC236}">
                <a16:creationId xmlns:a16="http://schemas.microsoft.com/office/drawing/2014/main" id="{127DDE4D-F533-472C-92F2-70BAA017AD9A}"/>
              </a:ext>
            </a:extLst>
          </p:cNvPr>
          <p:cNvSpPr>
            <a:spLocks noGrp="1"/>
          </p:cNvSpPr>
          <p:nvPr>
            <p:ph type="body" sz="quarter" idx="61" hasCustomPrompt="1"/>
          </p:nvPr>
        </p:nvSpPr>
        <p:spPr>
          <a:xfrm>
            <a:off x="-6074236" y="1692398"/>
            <a:ext cx="4206667" cy="343418"/>
          </a:xfrm>
        </p:spPr>
        <p:txBody>
          <a:bodyPr tIns="0" bIns="0">
            <a:normAutofit/>
          </a:bodyPr>
          <a:lstStyle>
            <a:lvl1pPr>
              <a:lnSpc>
                <a:spcPts val="1697"/>
              </a:lnSpc>
              <a:defRPr sz="1414">
                <a:solidFill>
                  <a:schemeClr val="accent3"/>
                </a:solidFill>
              </a:defRPr>
            </a:lvl1pPr>
          </a:lstStyle>
          <a:p>
            <a:pPr lvl="0"/>
            <a:r>
              <a:rPr lang="en-US" dirty="0"/>
              <a:t>Sub heading</a:t>
            </a:r>
            <a:endParaRPr lang="en-AU" dirty="0"/>
          </a:p>
        </p:txBody>
      </p:sp>
      <p:sp>
        <p:nvSpPr>
          <p:cNvPr id="86" name="Text Placeholder 11">
            <a:extLst>
              <a:ext uri="{FF2B5EF4-FFF2-40B4-BE49-F238E27FC236}">
                <a16:creationId xmlns:a16="http://schemas.microsoft.com/office/drawing/2014/main" id="{AD7E3743-9DC3-438D-B1FB-704421315FB4}"/>
              </a:ext>
            </a:extLst>
          </p:cNvPr>
          <p:cNvSpPr>
            <a:spLocks noGrp="1"/>
          </p:cNvSpPr>
          <p:nvPr>
            <p:ph type="body" sz="quarter" idx="63" hasCustomPrompt="1"/>
          </p:nvPr>
        </p:nvSpPr>
        <p:spPr>
          <a:xfrm>
            <a:off x="-6065352" y="2204854"/>
            <a:ext cx="4197781" cy="343418"/>
          </a:xfrm>
        </p:spPr>
        <p:txBody>
          <a:bodyPr tIns="0" bIns="0">
            <a:normAutofit/>
          </a:bodyPr>
          <a:lstStyle>
            <a:lvl1pPr>
              <a:lnSpc>
                <a:spcPts val="1697"/>
              </a:lnSpc>
              <a:defRPr sz="1414">
                <a:solidFill>
                  <a:schemeClr val="tx2"/>
                </a:solidFill>
              </a:defRPr>
            </a:lvl1pPr>
          </a:lstStyle>
          <a:p>
            <a:pPr lvl="0"/>
            <a:r>
              <a:rPr lang="en-US" dirty="0"/>
              <a:t>Sub heading 2</a:t>
            </a:r>
            <a:endParaRPr lang="en-AU" dirty="0"/>
          </a:p>
        </p:txBody>
      </p:sp>
      <p:graphicFrame>
        <p:nvGraphicFramePr>
          <p:cNvPr id="49" name="Table 4">
            <a:extLst>
              <a:ext uri="{FF2B5EF4-FFF2-40B4-BE49-F238E27FC236}">
                <a16:creationId xmlns:a16="http://schemas.microsoft.com/office/drawing/2014/main" id="{EE297E32-08AF-4BCC-AC32-C0C4BA3B0D60}"/>
              </a:ext>
            </a:extLst>
          </p:cNvPr>
          <p:cNvGraphicFramePr>
            <a:graphicFrameLocks/>
          </p:cNvGraphicFramePr>
          <p:nvPr userDrawn="1">
            <p:extLst>
              <p:ext uri="{D42A27DB-BD31-4B8C-83A1-F6EECF244321}">
                <p14:modId xmlns:p14="http://schemas.microsoft.com/office/powerpoint/2010/main" val="3383433891"/>
              </p:ext>
            </p:extLst>
          </p:nvPr>
        </p:nvGraphicFramePr>
        <p:xfrm>
          <a:off x="305346" y="1316983"/>
          <a:ext cx="10076966" cy="5875150"/>
        </p:xfrm>
        <a:graphic>
          <a:graphicData uri="http://schemas.openxmlformats.org/drawingml/2006/table">
            <a:tbl>
              <a:tblPr firstRow="1" bandRow="1">
                <a:tableStyleId>{5C22544A-7EE6-4342-B048-85BDC9FD1C3A}</a:tableStyleId>
              </a:tblPr>
              <a:tblGrid>
                <a:gridCol w="2196000">
                  <a:extLst>
                    <a:ext uri="{9D8B030D-6E8A-4147-A177-3AD203B41FA5}">
                      <a16:colId xmlns:a16="http://schemas.microsoft.com/office/drawing/2014/main" val="2236051413"/>
                    </a:ext>
                  </a:extLst>
                </a:gridCol>
                <a:gridCol w="780974">
                  <a:extLst>
                    <a:ext uri="{9D8B030D-6E8A-4147-A177-3AD203B41FA5}">
                      <a16:colId xmlns:a16="http://schemas.microsoft.com/office/drawing/2014/main" val="1467050447"/>
                    </a:ext>
                  </a:extLst>
                </a:gridCol>
                <a:gridCol w="780974">
                  <a:extLst>
                    <a:ext uri="{9D8B030D-6E8A-4147-A177-3AD203B41FA5}">
                      <a16:colId xmlns:a16="http://schemas.microsoft.com/office/drawing/2014/main" val="1466977800"/>
                    </a:ext>
                  </a:extLst>
                </a:gridCol>
                <a:gridCol w="781200">
                  <a:extLst>
                    <a:ext uri="{9D8B030D-6E8A-4147-A177-3AD203B41FA5}">
                      <a16:colId xmlns:a16="http://schemas.microsoft.com/office/drawing/2014/main" val="3104147415"/>
                    </a:ext>
                  </a:extLst>
                </a:gridCol>
                <a:gridCol w="780974">
                  <a:extLst>
                    <a:ext uri="{9D8B030D-6E8A-4147-A177-3AD203B41FA5}">
                      <a16:colId xmlns:a16="http://schemas.microsoft.com/office/drawing/2014/main" val="382417596"/>
                    </a:ext>
                  </a:extLst>
                </a:gridCol>
                <a:gridCol w="2413920">
                  <a:extLst>
                    <a:ext uri="{9D8B030D-6E8A-4147-A177-3AD203B41FA5}">
                      <a16:colId xmlns:a16="http://schemas.microsoft.com/office/drawing/2014/main" val="2543614686"/>
                    </a:ext>
                  </a:extLst>
                </a:gridCol>
                <a:gridCol w="1299013">
                  <a:extLst>
                    <a:ext uri="{9D8B030D-6E8A-4147-A177-3AD203B41FA5}">
                      <a16:colId xmlns:a16="http://schemas.microsoft.com/office/drawing/2014/main" val="3983361943"/>
                    </a:ext>
                  </a:extLst>
                </a:gridCol>
                <a:gridCol w="1043911">
                  <a:extLst>
                    <a:ext uri="{9D8B030D-6E8A-4147-A177-3AD203B41FA5}">
                      <a16:colId xmlns:a16="http://schemas.microsoft.com/office/drawing/2014/main" val="846020018"/>
                    </a:ext>
                  </a:extLst>
                </a:gridCol>
              </a:tblGrid>
              <a:tr h="413848">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Medicine (Generic name, strength and form)</a:t>
                      </a:r>
                    </a:p>
                  </a:txBody>
                  <a:tcPr marL="68580" marR="68580" marT="0" marB="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How and when to take your medicine </a:t>
                      </a:r>
                    </a:p>
                    <a:p>
                      <a:pPr algn="ct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hMerge="1">
                  <a:txBody>
                    <a:bodyPr/>
                    <a:lstStyle/>
                    <a:p>
                      <a:endParaRPr lang="en-AU" dirty="0"/>
                    </a:p>
                  </a:txBody>
                  <a:tcPr marL="68580" marR="68580" marT="0" marB="0"/>
                </a:tc>
                <a:tc hMerge="1">
                  <a:txBody>
                    <a:bodyPr/>
                    <a:lstStyle/>
                    <a:p>
                      <a:endParaRPr lang="en-AU" dirty="0"/>
                    </a:p>
                  </a:txBody>
                  <a:tcPr marL="68580" marR="68580" marT="0" marB="0"/>
                </a:tc>
                <a:tc hMerge="1">
                  <a:txBody>
                    <a:bodyPr/>
                    <a:lstStyle/>
                    <a:p>
                      <a:pPr>
                        <a:lnSpc>
                          <a:spcPct val="107000"/>
                        </a:lnSpc>
                        <a:spcAft>
                          <a:spcPts val="0"/>
                        </a:spcAft>
                      </a:pPr>
                      <a:endParaRPr lang="en-AU"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About your medicine </a:t>
                      </a:r>
                    </a:p>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(Patient-specific directions) </a:t>
                      </a:r>
                    </a:p>
                  </a:txBody>
                  <a:tcPr marL="68580" marR="68580" marT="0" marB="0"/>
                </a:tc>
                <a:tc gridSpan="2">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your medicine does (Indication)  </a:t>
                      </a:r>
                    </a:p>
                  </a:txBody>
                  <a:tcPr marL="68580" marR="68580" marT="0" marB="0"/>
                </a:tc>
                <a:tc hMerge="1">
                  <a:txBody>
                    <a:bodyPr/>
                    <a:lstStyle/>
                    <a:p>
                      <a:endParaRPr lang="en-AU"/>
                    </a:p>
                  </a:txBody>
                  <a:tcPr/>
                </a:tc>
                <a:extLst>
                  <a:ext uri="{0D108BD9-81ED-4DB2-BD59-A6C34878D82A}">
                    <a16:rowId xmlns:a16="http://schemas.microsoft.com/office/drawing/2014/main" val="2674804387"/>
                  </a:ext>
                </a:extLst>
              </a:tr>
              <a:tr h="496054">
                <a:tc>
                  <a:txBody>
                    <a:bodyPr/>
                    <a:lstStyle/>
                    <a:p>
                      <a:pPr algn="l"/>
                      <a:r>
                        <a:rPr lang="en-US" sz="1100" b="1" dirty="0">
                          <a:latin typeface="Arial" panose="020B0604020202020204" pitchFamily="34" charset="0"/>
                          <a:cs typeface="Arial" panose="020B0604020202020204" pitchFamily="34" charset="0"/>
                        </a:rPr>
                        <a:t>Cut and paste list from prescribing software</a:t>
                      </a:r>
                      <a:endParaRPr lang="en-AU" sz="1100" b="1" dirty="0">
                        <a:latin typeface="Arial" panose="020B0604020202020204" pitchFamily="34" charset="0"/>
                        <a:cs typeface="Arial" panose="020B0604020202020204" pitchFamily="34" charset="0"/>
                      </a:endParaRPr>
                    </a:p>
                  </a:txBody>
                  <a:tcPr marT="36000"/>
                </a:tc>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Delete or cross out columns if not required</a:t>
                      </a:r>
                    </a:p>
                  </a:txBody>
                  <a:tcPr marL="68580" marR="68580" marT="3600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a:t>
                      </a:r>
                    </a:p>
                  </a:txBody>
                  <a:tcPr marT="3600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 or use images</a:t>
                      </a:r>
                    </a:p>
                  </a:txBody>
                  <a:tcPr marT="3600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100" b="1" kern="1200" dirty="0">
                        <a:solidFill>
                          <a:schemeClr val="dk1"/>
                        </a:solidFill>
                        <a:effectLst/>
                        <a:latin typeface="+mn-lt"/>
                        <a:ea typeface="+mn-ea"/>
                        <a:cs typeface="+mn-cs"/>
                      </a:endParaRPr>
                    </a:p>
                  </a:txBody>
                  <a:tcPr/>
                </a:tc>
                <a:extLst>
                  <a:ext uri="{0D108BD9-81ED-4DB2-BD59-A6C34878D82A}">
                    <a16:rowId xmlns:a16="http://schemas.microsoft.com/office/drawing/2014/main" val="331968465"/>
                  </a:ext>
                </a:extLst>
              </a:tr>
              <a:tr h="379296">
                <a:tc>
                  <a:txBody>
                    <a:bodyPr/>
                    <a:lstStyle/>
                    <a:p>
                      <a:endParaRPr lang="en-AU" sz="1100" b="1" dirty="0">
                        <a:latin typeface="Arial" panose="020B0604020202020204" pitchFamily="34" charset="0"/>
                        <a:cs typeface="Arial" panose="020B0604020202020204" pitchFamily="34" charset="0"/>
                      </a:endParaRPr>
                    </a:p>
                  </a:txBody>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EFBA25"/>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48428"/>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676C9E"/>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203863"/>
                    </a:solidFill>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mn-lt"/>
                      </a:endParaRPr>
                    </a:p>
                  </a:txBody>
                  <a:tcPr/>
                </a:tc>
                <a:extLst>
                  <a:ext uri="{0D108BD9-81ED-4DB2-BD59-A6C34878D82A}">
                    <a16:rowId xmlns:a16="http://schemas.microsoft.com/office/drawing/2014/main" val="2348820528"/>
                  </a:ext>
                </a:extLst>
              </a:tr>
              <a:tr h="920977">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Varenicline 1 mg tablet</a:t>
                      </a:r>
                      <a:r>
                        <a:rPr lang="en-AU" sz="1100" b="1" dirty="0">
                          <a:effectLst/>
                          <a:latin typeface="Arial" panose="020B0604020202020204" pitchFamily="34" charset="0"/>
                          <a:ea typeface="Calibri" panose="020F0502020204030204" pitchFamily="34" charset="0"/>
                          <a:cs typeface="Arial" panose="020B0604020202020204" pitchFamily="34" charset="0"/>
                        </a:rPr>
                        <a:t> </a:t>
                      </a: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83A1D7"/>
                    </a:solidFill>
                  </a:tcPr>
                </a:tc>
                <a:tc>
                  <a:txBody>
                    <a:bodyPr/>
                    <a:lstStyle/>
                    <a:p>
                      <a:pPr>
                        <a:lnSpc>
                          <a:spcPct val="107000"/>
                        </a:lnSpc>
                        <a:spcAft>
                          <a:spcPts val="0"/>
                        </a:spcAft>
                      </a:pPr>
                      <a:r>
                        <a:rPr lang="en-AU" sz="1100" i="1" dirty="0" err="1">
                          <a:effectLst/>
                          <a:latin typeface="Arial" panose="020B0604020202020204" pitchFamily="34" charset="0"/>
                          <a:ea typeface="Calibri" panose="020F0502020204030204" pitchFamily="34" charset="0"/>
                          <a:cs typeface="Arial" panose="020B0604020202020204" pitchFamily="34" charset="0"/>
                        </a:rPr>
                        <a:t>Champix</a:t>
                      </a:r>
                      <a:r>
                        <a:rPr lang="en-AU" sz="1100" i="1" dirty="0">
                          <a:effectLst/>
                          <a:latin typeface="Arial" panose="020B0604020202020204" pitchFamily="34" charset="0"/>
                          <a:ea typeface="Calibri" panose="020F0502020204030204" pitchFamily="34" charset="0"/>
                          <a:cs typeface="Arial" panose="020B0604020202020204" pitchFamily="34" charset="0"/>
                        </a:rPr>
                        <a:t>.</a:t>
                      </a:r>
                      <a:r>
                        <a:rPr lang="en-AU" sz="1100" dirty="0">
                          <a:effectLst/>
                          <a:latin typeface="Arial" panose="020B0604020202020204" pitchFamily="34" charset="0"/>
                          <a:ea typeface="Calibri" panose="020F0502020204030204" pitchFamily="34" charset="0"/>
                          <a:cs typeface="Arial" panose="020B0604020202020204" pitchFamily="34" charset="0"/>
                        </a:rPr>
                        <a:t> Take with food. </a:t>
                      </a:r>
                    </a:p>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Started 1/7/2018. Expected to finish 1/10/2018.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to stop smoking</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2311044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Sertraline 50 mg tablet</a:t>
                      </a: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Improve mood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1611089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Metformin 1 g XR tablet</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Take with food</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Diabetes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6390336"/>
                  </a:ext>
                </a:extLst>
              </a:tr>
              <a:tr h="921774">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Fenofibrate 145 mg tablet</a:t>
                      </a:r>
                    </a:p>
                  </a:txBody>
                  <a:tcPr marL="68580" marR="68580" marT="0" marB="0"/>
                </a:tc>
                <a:tc>
                  <a:txBody>
                    <a:bodyPr/>
                    <a:lstStyle/>
                    <a:p>
                      <a:pPr algn="ct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eyes”?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24883064"/>
                  </a:ext>
                </a:extLst>
              </a:tr>
              <a:tr h="929149">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Salbutamol 100 microgram puffer</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Use when needed. Works best 1 spray at a time with a spacer. In an emergency have 4 sprays every 4 minutes and get help.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Short wind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98064289"/>
                  </a:ext>
                </a:extLst>
              </a:tr>
            </a:tbl>
          </a:graphicData>
        </a:graphic>
      </p:graphicFrame>
      <p:sp>
        <p:nvSpPr>
          <p:cNvPr id="87" name="Picture Placeholder 37">
            <a:extLst>
              <a:ext uri="{FF2B5EF4-FFF2-40B4-BE49-F238E27FC236}">
                <a16:creationId xmlns:a16="http://schemas.microsoft.com/office/drawing/2014/main" id="{358CDECF-D111-47E8-B947-2398748A5624}"/>
              </a:ext>
            </a:extLst>
          </p:cNvPr>
          <p:cNvSpPr>
            <a:spLocks noGrp="1"/>
          </p:cNvSpPr>
          <p:nvPr>
            <p:ph type="pic" sz="quarter" idx="84"/>
          </p:nvPr>
        </p:nvSpPr>
        <p:spPr>
          <a:xfrm>
            <a:off x="9450361" y="4483715"/>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88" name="Picture Placeholder 37">
            <a:extLst>
              <a:ext uri="{FF2B5EF4-FFF2-40B4-BE49-F238E27FC236}">
                <a16:creationId xmlns:a16="http://schemas.microsoft.com/office/drawing/2014/main" id="{ABF65D72-62A2-47BA-AC14-D91ED3D15999}"/>
              </a:ext>
            </a:extLst>
          </p:cNvPr>
          <p:cNvSpPr>
            <a:spLocks noGrp="1"/>
          </p:cNvSpPr>
          <p:nvPr>
            <p:ph type="pic" sz="quarter" idx="85"/>
          </p:nvPr>
        </p:nvSpPr>
        <p:spPr>
          <a:xfrm>
            <a:off x="9450363" y="3573818"/>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89" name="Picture Placeholder 37">
            <a:extLst>
              <a:ext uri="{FF2B5EF4-FFF2-40B4-BE49-F238E27FC236}">
                <a16:creationId xmlns:a16="http://schemas.microsoft.com/office/drawing/2014/main" id="{13C8276B-71FF-4ABF-99EA-5BE19A065BA2}"/>
              </a:ext>
            </a:extLst>
          </p:cNvPr>
          <p:cNvSpPr>
            <a:spLocks noGrp="1"/>
          </p:cNvSpPr>
          <p:nvPr>
            <p:ph type="pic" sz="quarter" idx="66"/>
          </p:nvPr>
        </p:nvSpPr>
        <p:spPr>
          <a:xfrm>
            <a:off x="9450361" y="6319596"/>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90" name="Picture Placeholder 37">
            <a:extLst>
              <a:ext uri="{FF2B5EF4-FFF2-40B4-BE49-F238E27FC236}">
                <a16:creationId xmlns:a16="http://schemas.microsoft.com/office/drawing/2014/main" id="{B3DD22F8-B080-4994-AD0E-2C0D710BC79F}"/>
              </a:ext>
            </a:extLst>
          </p:cNvPr>
          <p:cNvSpPr>
            <a:spLocks noGrp="1"/>
          </p:cNvSpPr>
          <p:nvPr>
            <p:ph type="pic" sz="quarter" idx="67"/>
          </p:nvPr>
        </p:nvSpPr>
        <p:spPr>
          <a:xfrm>
            <a:off x="9451334" y="5401834"/>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sp>
        <p:nvSpPr>
          <p:cNvPr id="47" name="Picture Placeholder 37">
            <a:extLst>
              <a:ext uri="{FF2B5EF4-FFF2-40B4-BE49-F238E27FC236}">
                <a16:creationId xmlns:a16="http://schemas.microsoft.com/office/drawing/2014/main" id="{D64DDD56-87C9-4B8E-9522-BDD01A085022}"/>
              </a:ext>
            </a:extLst>
          </p:cNvPr>
          <p:cNvSpPr>
            <a:spLocks noGrp="1"/>
          </p:cNvSpPr>
          <p:nvPr>
            <p:ph type="pic" sz="quarter" idx="88"/>
          </p:nvPr>
        </p:nvSpPr>
        <p:spPr>
          <a:xfrm>
            <a:off x="9450363" y="2663921"/>
            <a:ext cx="801781" cy="802678"/>
          </a:xfrm>
          <a:solidFill>
            <a:schemeClr val="bg1">
              <a:alpha val="50000"/>
            </a:schemeClr>
          </a:solidFill>
          <a:ln w="25400">
            <a:solidFill>
              <a:schemeClr val="accent1"/>
            </a:solidFill>
          </a:ln>
        </p:spPr>
        <p:txBody>
          <a:bodyPr anchor="ctr"/>
          <a:lstStyle>
            <a:lvl1pPr algn="ctr">
              <a:defRPr/>
            </a:lvl1pPr>
          </a:lstStyle>
          <a:p>
            <a:endParaRPr lang="en-AU"/>
          </a:p>
        </p:txBody>
      </p:sp>
      <p:pic>
        <p:nvPicPr>
          <p:cNvPr id="11" name="Picture 10" descr="Logo, icon&#10;&#10;Description automatically generated">
            <a:extLst>
              <a:ext uri="{FF2B5EF4-FFF2-40B4-BE49-F238E27FC236}">
                <a16:creationId xmlns:a16="http://schemas.microsoft.com/office/drawing/2014/main" id="{7FA66332-3797-4BE1-A419-9AFCB7BD4B5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048250" y="2065638"/>
            <a:ext cx="428740" cy="500950"/>
          </a:xfrm>
          <a:prstGeom prst="rect">
            <a:avLst/>
          </a:prstGeom>
        </p:spPr>
      </p:pic>
      <p:pic>
        <p:nvPicPr>
          <p:cNvPr id="15" name="Picture 14" descr="Icon&#10;&#10;Description automatically generated">
            <a:extLst>
              <a:ext uri="{FF2B5EF4-FFF2-40B4-BE49-F238E27FC236}">
                <a16:creationId xmlns:a16="http://schemas.microsoft.com/office/drawing/2014/main" id="{874388DD-58E5-4F7E-8640-4B3757BEAAC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65786" y="2065638"/>
            <a:ext cx="428740" cy="500950"/>
          </a:xfrm>
          <a:prstGeom prst="rect">
            <a:avLst/>
          </a:prstGeom>
        </p:spPr>
      </p:pic>
      <p:pic>
        <p:nvPicPr>
          <p:cNvPr id="19" name="Picture 18" descr="Icon&#10;&#10;Description automatically generated">
            <a:extLst>
              <a:ext uri="{FF2B5EF4-FFF2-40B4-BE49-F238E27FC236}">
                <a16:creationId xmlns:a16="http://schemas.microsoft.com/office/drawing/2014/main" id="{C86AF96F-BE47-4913-B9A9-58691CFD3E7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473698" y="2070526"/>
            <a:ext cx="428740" cy="500950"/>
          </a:xfrm>
          <a:prstGeom prst="rect">
            <a:avLst/>
          </a:prstGeom>
        </p:spPr>
      </p:pic>
      <p:pic>
        <p:nvPicPr>
          <p:cNvPr id="21" name="Picture 20" descr="Icon&#10;&#10;Description automatically generated">
            <a:extLst>
              <a:ext uri="{FF2B5EF4-FFF2-40B4-BE49-F238E27FC236}">
                <a16:creationId xmlns:a16="http://schemas.microsoft.com/office/drawing/2014/main" id="{CE7C77C0-5F3A-4F20-B04F-D9738D71182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681610" y="2065638"/>
            <a:ext cx="428740" cy="500950"/>
          </a:xfrm>
          <a:prstGeom prst="rect">
            <a:avLst/>
          </a:prstGeom>
        </p:spPr>
      </p:pic>
      <p:sp>
        <p:nvSpPr>
          <p:cNvPr id="23" name="Rectangle 22">
            <a:extLst>
              <a:ext uri="{FF2B5EF4-FFF2-40B4-BE49-F238E27FC236}">
                <a16:creationId xmlns:a16="http://schemas.microsoft.com/office/drawing/2014/main" id="{75BC6AD2-0D7B-4507-A623-6B077E0D7D09}"/>
              </a:ext>
            </a:extLst>
          </p:cNvPr>
          <p:cNvSpPr/>
          <p:nvPr userDrawn="1"/>
        </p:nvSpPr>
        <p:spPr>
          <a:xfrm>
            <a:off x="312179" y="179437"/>
            <a:ext cx="4748622" cy="108012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25" name="Rectangle 24">
            <a:extLst>
              <a:ext uri="{FF2B5EF4-FFF2-40B4-BE49-F238E27FC236}">
                <a16:creationId xmlns:a16="http://schemas.microsoft.com/office/drawing/2014/main" id="{12FFAD15-DEE7-485F-8EC4-017FC1ADDD60}"/>
              </a:ext>
            </a:extLst>
          </p:cNvPr>
          <p:cNvSpPr/>
          <p:nvPr userDrawn="1"/>
        </p:nvSpPr>
        <p:spPr>
          <a:xfrm>
            <a:off x="5638036" y="179437"/>
            <a:ext cx="4748622" cy="1080120"/>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272"/>
          </a:p>
        </p:txBody>
      </p:sp>
      <p:sp>
        <p:nvSpPr>
          <p:cNvPr id="3" name="Text Placeholder 2">
            <a:extLst>
              <a:ext uri="{FF2B5EF4-FFF2-40B4-BE49-F238E27FC236}">
                <a16:creationId xmlns:a16="http://schemas.microsoft.com/office/drawing/2014/main" id="{63EC1C51-0874-4B8A-A1E7-85AA9B308B21}"/>
              </a:ext>
            </a:extLst>
          </p:cNvPr>
          <p:cNvSpPr>
            <a:spLocks noGrp="1"/>
          </p:cNvSpPr>
          <p:nvPr>
            <p:ph type="body" sz="quarter" idx="91"/>
          </p:nvPr>
        </p:nvSpPr>
        <p:spPr>
          <a:xfrm>
            <a:off x="379413" y="452438"/>
            <a:ext cx="4629150" cy="749300"/>
          </a:xfrm>
        </p:spPr>
        <p:txBody>
          <a:bodyPr tIns="0"/>
          <a:lstStyle>
            <a:lvl2pPr marL="0" indent="0">
              <a:buNone/>
              <a:defRPr/>
            </a:lvl2pPr>
          </a:lstStyle>
          <a:p>
            <a:pPr lvl="0"/>
            <a:r>
              <a:rPr lang="en-US" dirty="0"/>
              <a:t>Click to edit Master text styles</a:t>
            </a:r>
          </a:p>
        </p:txBody>
      </p:sp>
      <p:sp>
        <p:nvSpPr>
          <p:cNvPr id="29" name="Text Placeholder 2">
            <a:extLst>
              <a:ext uri="{FF2B5EF4-FFF2-40B4-BE49-F238E27FC236}">
                <a16:creationId xmlns:a16="http://schemas.microsoft.com/office/drawing/2014/main" id="{57B954E6-298E-4440-AE09-0455498A93CE}"/>
              </a:ext>
            </a:extLst>
          </p:cNvPr>
          <p:cNvSpPr>
            <a:spLocks noGrp="1"/>
          </p:cNvSpPr>
          <p:nvPr>
            <p:ph type="body" sz="quarter" idx="92"/>
          </p:nvPr>
        </p:nvSpPr>
        <p:spPr>
          <a:xfrm>
            <a:off x="5712249" y="452438"/>
            <a:ext cx="4629150" cy="749300"/>
          </a:xfrm>
        </p:spPr>
        <p:txBody>
          <a:bodyPr tIns="0"/>
          <a:lstStyle>
            <a:lvl2pPr marL="0" indent="0">
              <a:buNone/>
              <a:defRPr/>
            </a:lvl2pPr>
          </a:lstStyle>
          <a:p>
            <a:pPr lvl="0"/>
            <a:r>
              <a:rPr lang="en-US" dirty="0"/>
              <a:t>Click to edit Master text styles</a:t>
            </a:r>
          </a:p>
        </p:txBody>
      </p:sp>
      <p:sp>
        <p:nvSpPr>
          <p:cNvPr id="4" name="TextBox 3">
            <a:extLst>
              <a:ext uri="{FF2B5EF4-FFF2-40B4-BE49-F238E27FC236}">
                <a16:creationId xmlns:a16="http://schemas.microsoft.com/office/drawing/2014/main" id="{23AA0E80-ACC9-466A-B12F-0963B536FA10}"/>
              </a:ext>
            </a:extLst>
          </p:cNvPr>
          <p:cNvSpPr txBox="1"/>
          <p:nvPr userDrawn="1"/>
        </p:nvSpPr>
        <p:spPr>
          <a:xfrm>
            <a:off x="379413" y="249265"/>
            <a:ext cx="4629150" cy="179536"/>
          </a:xfrm>
          <a:prstGeom prst="rect">
            <a:avLst/>
          </a:prstGeom>
          <a:noFill/>
        </p:spPr>
        <p:txBody>
          <a:bodyPr wrap="square" lIns="0" tIns="0" rIns="0" bIns="0" rtlCol="0">
            <a:spAutoFit/>
          </a:bodyPr>
          <a:lstStyle/>
          <a:p>
            <a:pPr marL="0" marR="0" lvl="0" indent="0" algn="l" defTabSz="646364" rtl="0" eaLnBrk="1" fontAlgn="auto" latinLnBrk="0" hangingPunct="1">
              <a:lnSpc>
                <a:spcPts val="1400"/>
              </a:lnSpc>
              <a:spcBef>
                <a:spcPct val="20000"/>
              </a:spcBef>
              <a:spcAft>
                <a:spcPts val="0"/>
              </a:spcAft>
              <a:buClrTx/>
              <a:buSzTx/>
              <a:buFont typeface="Arial" pitchFamily="34" charset="0"/>
              <a:buNone/>
              <a:tabLst/>
              <a:defRPr/>
            </a:pPr>
            <a:r>
              <a:rPr lang="en-AU" sz="1414" b="1" kern="1200" dirty="0">
                <a:solidFill>
                  <a:schemeClr val="bg2"/>
                </a:solidFill>
                <a:latin typeface="Arial" pitchFamily="34" charset="0"/>
                <a:ea typeface="+mn-ea"/>
                <a:cs typeface="Arial" pitchFamily="34" charset="0"/>
              </a:rPr>
              <a:t>Medicine allergies</a:t>
            </a:r>
          </a:p>
        </p:txBody>
      </p:sp>
      <p:sp>
        <p:nvSpPr>
          <p:cNvPr id="31" name="TextBox 30">
            <a:extLst>
              <a:ext uri="{FF2B5EF4-FFF2-40B4-BE49-F238E27FC236}">
                <a16:creationId xmlns:a16="http://schemas.microsoft.com/office/drawing/2014/main" id="{28EC7002-0114-48D7-BF36-CAA705F18379}"/>
              </a:ext>
            </a:extLst>
          </p:cNvPr>
          <p:cNvSpPr txBox="1"/>
          <p:nvPr userDrawn="1"/>
        </p:nvSpPr>
        <p:spPr>
          <a:xfrm>
            <a:off x="5704448" y="249265"/>
            <a:ext cx="4629150" cy="179536"/>
          </a:xfrm>
          <a:prstGeom prst="rect">
            <a:avLst/>
          </a:prstGeom>
          <a:noFill/>
        </p:spPr>
        <p:txBody>
          <a:bodyPr wrap="square" lIns="0" tIns="0" rIns="0" bIns="0" rtlCol="0">
            <a:spAutoFit/>
          </a:bodyPr>
          <a:lstStyle/>
          <a:p>
            <a:pPr marL="0" marR="0" lvl="0" indent="0" algn="l" defTabSz="646364" rtl="0" eaLnBrk="1" fontAlgn="auto" latinLnBrk="0" hangingPunct="1">
              <a:lnSpc>
                <a:spcPts val="1400"/>
              </a:lnSpc>
              <a:spcBef>
                <a:spcPct val="20000"/>
              </a:spcBef>
              <a:spcAft>
                <a:spcPts val="0"/>
              </a:spcAft>
              <a:buClrTx/>
              <a:buSzTx/>
              <a:buFont typeface="Arial" pitchFamily="34" charset="0"/>
              <a:buNone/>
              <a:tabLst/>
              <a:defRPr/>
            </a:pPr>
            <a:r>
              <a:rPr lang="en-AU" sz="1414" b="1" kern="1200" dirty="0">
                <a:solidFill>
                  <a:schemeClr val="bg2"/>
                </a:solidFill>
                <a:latin typeface="Arial" pitchFamily="34" charset="0"/>
                <a:ea typeface="+mn-ea"/>
                <a:cs typeface="Arial" pitchFamily="34" charset="0"/>
              </a:rPr>
              <a:t>Other medicines</a:t>
            </a:r>
          </a:p>
        </p:txBody>
      </p:sp>
    </p:spTree>
    <p:extLst>
      <p:ext uri="{BB962C8B-B14F-4D97-AF65-F5344CB8AC3E}">
        <p14:creationId xmlns:p14="http://schemas.microsoft.com/office/powerpoint/2010/main" val="1052174131"/>
      </p:ext>
    </p:extLst>
  </p:cSld>
  <p:clrMapOvr>
    <a:masterClrMapping/>
  </p:clrMapOvr>
  <p:extLst>
    <p:ext uri="{DCECCB84-F9BA-43D5-87BE-67443E8EF086}">
      <p15:sldGuideLst xmlns:p15="http://schemas.microsoft.com/office/powerpoint/2012/main">
        <p15:guide id="1" pos="3367">
          <p15:clr>
            <a:srgbClr val="FBAE40"/>
          </p15:clr>
        </p15:guide>
        <p15:guide id="2" pos="6414">
          <p15:clr>
            <a:srgbClr val="FBAE40"/>
          </p15:clr>
        </p15:guide>
        <p15:guide id="3" pos="320">
          <p15:clr>
            <a:srgbClr val="FBAE40"/>
          </p15:clr>
        </p15:guide>
        <p15:guide id="4" orient="horz" pos="4059">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1" y="791416"/>
            <a:ext cx="10082212" cy="771269"/>
          </a:xfrm>
          <a:prstGeom prst="rect">
            <a:avLst/>
          </a:prstGeom>
        </p:spPr>
        <p:txBody>
          <a:bodyPr vert="horz" lIns="91440" tIns="45720" rIns="91440" bIns="45720" rtlCol="0" anchor="t">
            <a:normAutofit/>
          </a:bodyPr>
          <a:lstStyle/>
          <a:p>
            <a:r>
              <a:rPr lang="en-US" dirty="0"/>
              <a:t>Click to edit Master title style</a:t>
            </a:r>
            <a:endParaRPr lang="en-AU" dirty="0"/>
          </a:p>
        </p:txBody>
      </p:sp>
      <p:sp>
        <p:nvSpPr>
          <p:cNvPr id="3" name="Text Placeholder 2"/>
          <p:cNvSpPr>
            <a:spLocks noGrp="1"/>
          </p:cNvSpPr>
          <p:nvPr>
            <p:ph type="body" idx="1"/>
          </p:nvPr>
        </p:nvSpPr>
        <p:spPr>
          <a:xfrm>
            <a:off x="311234" y="2193252"/>
            <a:ext cx="10082212" cy="4552198"/>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6" name="Picture 5">
            <a:extLst>
              <a:ext uri="{FF2B5EF4-FFF2-40B4-BE49-F238E27FC236}">
                <a16:creationId xmlns:a16="http://schemas.microsoft.com/office/drawing/2014/main" id="{027004E3-123B-44FC-9D52-B15B7362628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02894" y="6948189"/>
            <a:ext cx="2983572" cy="499243"/>
          </a:xfrm>
          <a:prstGeom prst="rect">
            <a:avLst/>
          </a:prstGeom>
        </p:spPr>
      </p:pic>
      <p:cxnSp>
        <p:nvCxnSpPr>
          <p:cNvPr id="7" name="Straight Connector 6">
            <a:extLst>
              <a:ext uri="{FF2B5EF4-FFF2-40B4-BE49-F238E27FC236}">
                <a16:creationId xmlns:a16="http://schemas.microsoft.com/office/drawing/2014/main" id="{A54EF0C0-0BF8-4281-BF6D-47AC4371A3B8}"/>
              </a:ext>
            </a:extLst>
          </p:cNvPr>
          <p:cNvCxnSpPr>
            <a:cxnSpLocks/>
          </p:cNvCxnSpPr>
          <p:nvPr userDrawn="1"/>
        </p:nvCxnSpPr>
        <p:spPr>
          <a:xfrm>
            <a:off x="5634038" y="6771633"/>
            <a:ext cx="4752975" cy="0"/>
          </a:xfrm>
          <a:prstGeom prst="line">
            <a:avLst/>
          </a:prstGeom>
          <a:ln w="25400">
            <a:solidFill>
              <a:schemeClr val="tx2"/>
            </a:solidFill>
          </a:ln>
        </p:spPr>
        <p:style>
          <a:lnRef idx="1">
            <a:schemeClr val="accent1"/>
          </a:lnRef>
          <a:fillRef idx="0">
            <a:schemeClr val="accent1"/>
          </a:fillRef>
          <a:effectRef idx="0">
            <a:schemeClr val="accent1"/>
          </a:effectRef>
          <a:fontRef idx="minor">
            <a:schemeClr val="tx1"/>
          </a:fontRef>
        </p:style>
      </p:cxnSp>
      <p:pic>
        <p:nvPicPr>
          <p:cNvPr id="8" name="Picture 7" descr="Logo&#10;&#10;Description automatically generated">
            <a:extLst>
              <a:ext uri="{FF2B5EF4-FFF2-40B4-BE49-F238E27FC236}">
                <a16:creationId xmlns:a16="http://schemas.microsoft.com/office/drawing/2014/main" id="{98B89727-4846-4320-9E3D-F9280EEF2BF2}"/>
              </a:ext>
            </a:extLst>
          </p:cNvPr>
          <p:cNvPicPr>
            <a:picLocks noChangeAspect="1"/>
          </p:cNvPicPr>
          <p:nvPr userDrawn="1"/>
        </p:nvPicPr>
        <p:blipFill rotWithShape="1">
          <a:blip r:embed="rId6">
            <a:extLst>
              <a:ext uri="{28A0092B-C50C-407E-A947-70E740481C1C}">
                <a14:useLocalDpi xmlns:a14="http://schemas.microsoft.com/office/drawing/2010/main" val="0"/>
              </a:ext>
            </a:extLst>
          </a:blip>
          <a:srcRect t="16512" b="21493"/>
          <a:stretch/>
        </p:blipFill>
        <p:spPr>
          <a:xfrm>
            <a:off x="5561831" y="6961346"/>
            <a:ext cx="1626108" cy="432048"/>
          </a:xfrm>
          <a:prstGeom prst="rect">
            <a:avLst/>
          </a:prstGeom>
        </p:spPr>
      </p:pic>
    </p:spTree>
    <p:extLst>
      <p:ext uri="{BB962C8B-B14F-4D97-AF65-F5344CB8AC3E}">
        <p14:creationId xmlns:p14="http://schemas.microsoft.com/office/powerpoint/2010/main" val="2231962863"/>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Lst>
  <p:hf sldNum="0" hdr="0" dt="0"/>
  <p:txStyles>
    <p:titleStyle>
      <a:lvl1pPr algn="l" defTabSz="646364" rtl="0" eaLnBrk="1" latinLnBrk="0" hangingPunct="1">
        <a:lnSpc>
          <a:spcPts val="2827"/>
        </a:lnSpc>
        <a:spcBef>
          <a:spcPct val="0"/>
        </a:spcBef>
        <a:buNone/>
        <a:defRPr sz="2546" kern="1200">
          <a:solidFill>
            <a:schemeClr val="bg1"/>
          </a:solidFill>
          <a:latin typeface="Arial" pitchFamily="34" charset="0"/>
          <a:ea typeface="+mj-ea"/>
          <a:cs typeface="Arial" pitchFamily="34" charset="0"/>
        </a:defRPr>
      </a:lvl1pPr>
    </p:titleStyle>
    <p:bodyStyle>
      <a:lvl1pPr marL="0" indent="0" algn="l" defTabSz="646364" rtl="0" eaLnBrk="1" latinLnBrk="0" hangingPunct="1">
        <a:spcBef>
          <a:spcPct val="20000"/>
        </a:spcBef>
        <a:buFont typeface="Arial" pitchFamily="34" charset="0"/>
        <a:buNone/>
        <a:defRPr sz="1200" kern="1200">
          <a:solidFill>
            <a:schemeClr val="tx1"/>
          </a:solidFill>
          <a:latin typeface="Arial" pitchFamily="34" charset="0"/>
          <a:ea typeface="+mn-ea"/>
          <a:cs typeface="Arial" pitchFamily="34" charset="0"/>
        </a:defRPr>
      </a:lvl1pPr>
      <a:lvl2pPr marL="179388" indent="-179388" algn="l" defTabSz="646364" rtl="0" eaLnBrk="1" latinLnBrk="0" hangingPunct="1">
        <a:spcBef>
          <a:spcPct val="20000"/>
        </a:spcBef>
        <a:buSzPct val="120000"/>
        <a:buFontTx/>
        <a:buBlip>
          <a:blip r:embed="rId7"/>
        </a:buBlip>
        <a:defRPr sz="1200" kern="1200">
          <a:solidFill>
            <a:schemeClr val="tx1"/>
          </a:solidFill>
          <a:latin typeface="Arial" pitchFamily="34" charset="0"/>
          <a:ea typeface="+mn-ea"/>
          <a:cs typeface="Arial" pitchFamily="34" charset="0"/>
        </a:defRPr>
      </a:lvl2pPr>
      <a:lvl3pPr marL="357188" indent="-177800" algn="l" defTabSz="646364" rtl="0" eaLnBrk="1" latinLnBrk="0" hangingPunct="1">
        <a:spcBef>
          <a:spcPct val="20000"/>
        </a:spcBef>
        <a:buSzPct val="120000"/>
        <a:buFontTx/>
        <a:buBlip>
          <a:blip r:embed="rId7"/>
        </a:buBlip>
        <a:defRPr sz="1100" kern="1200">
          <a:solidFill>
            <a:schemeClr val="tx1"/>
          </a:solidFill>
          <a:latin typeface="Arial" pitchFamily="34" charset="0"/>
          <a:ea typeface="+mn-ea"/>
          <a:cs typeface="Arial" pitchFamily="34" charset="0"/>
        </a:defRPr>
      </a:lvl3pPr>
      <a:lvl4pPr marL="536575" indent="-179388" algn="l" defTabSz="646364" rtl="0" eaLnBrk="1" latinLnBrk="0" hangingPunct="1">
        <a:spcBef>
          <a:spcPct val="20000"/>
        </a:spcBef>
        <a:buSzPct val="120000"/>
        <a:buFontTx/>
        <a:buBlip>
          <a:blip r:embed="rId7"/>
        </a:buBlip>
        <a:defRPr sz="1000" kern="1200">
          <a:solidFill>
            <a:schemeClr val="tx1"/>
          </a:solidFill>
          <a:latin typeface="Arial" pitchFamily="34" charset="0"/>
          <a:ea typeface="+mn-ea"/>
          <a:cs typeface="Arial" pitchFamily="34" charset="0"/>
        </a:defRPr>
      </a:lvl4pPr>
      <a:lvl5pPr marL="625475" indent="-120650" algn="l" defTabSz="646364" rtl="0" eaLnBrk="1" latinLnBrk="0" hangingPunct="1">
        <a:spcBef>
          <a:spcPct val="20000"/>
        </a:spcBef>
        <a:buSzPct val="120000"/>
        <a:buFontTx/>
        <a:buBlip>
          <a:blip r:embed="rId7"/>
        </a:buBlip>
        <a:defRPr sz="1000" kern="1200">
          <a:solidFill>
            <a:schemeClr val="tx1"/>
          </a:solidFill>
          <a:latin typeface="Arial" pitchFamily="34" charset="0"/>
          <a:ea typeface="+mn-ea"/>
          <a:cs typeface="Arial" pitchFamily="34" charset="0"/>
        </a:defRPr>
      </a:lvl5pPr>
      <a:lvl6pPr marL="1777503" indent="-161592" algn="l" defTabSz="646364" rtl="0" eaLnBrk="1" latinLnBrk="0" hangingPunct="1">
        <a:spcBef>
          <a:spcPct val="20000"/>
        </a:spcBef>
        <a:buFont typeface="Arial" pitchFamily="34" charset="0"/>
        <a:buChar char="•"/>
        <a:defRPr sz="1414" kern="1200">
          <a:solidFill>
            <a:schemeClr val="tx1"/>
          </a:solidFill>
          <a:latin typeface="+mn-lt"/>
          <a:ea typeface="+mn-ea"/>
          <a:cs typeface="+mn-cs"/>
        </a:defRPr>
      </a:lvl6pPr>
      <a:lvl7pPr marL="2100685" indent="-161592" algn="l" defTabSz="646364" rtl="0" eaLnBrk="1" latinLnBrk="0" hangingPunct="1">
        <a:spcBef>
          <a:spcPct val="20000"/>
        </a:spcBef>
        <a:buFont typeface="Arial" pitchFamily="34" charset="0"/>
        <a:buChar char="•"/>
        <a:defRPr sz="1414" kern="1200">
          <a:solidFill>
            <a:schemeClr val="tx1"/>
          </a:solidFill>
          <a:latin typeface="+mn-lt"/>
          <a:ea typeface="+mn-ea"/>
          <a:cs typeface="+mn-cs"/>
        </a:defRPr>
      </a:lvl7pPr>
      <a:lvl8pPr marL="2423867" indent="-161592" algn="l" defTabSz="646364" rtl="0" eaLnBrk="1" latinLnBrk="0" hangingPunct="1">
        <a:spcBef>
          <a:spcPct val="20000"/>
        </a:spcBef>
        <a:buFont typeface="Arial" pitchFamily="34" charset="0"/>
        <a:buChar char="•"/>
        <a:defRPr sz="1414" kern="1200">
          <a:solidFill>
            <a:schemeClr val="tx1"/>
          </a:solidFill>
          <a:latin typeface="+mn-lt"/>
          <a:ea typeface="+mn-ea"/>
          <a:cs typeface="+mn-cs"/>
        </a:defRPr>
      </a:lvl8pPr>
      <a:lvl9pPr marL="2747049" indent="-161592" algn="l" defTabSz="646364" rtl="0" eaLnBrk="1" latinLnBrk="0" hangingPunct="1">
        <a:spcBef>
          <a:spcPct val="20000"/>
        </a:spcBef>
        <a:buFont typeface="Arial" pitchFamily="34" charset="0"/>
        <a:buChar char="•"/>
        <a:defRPr sz="1414" kern="1200">
          <a:solidFill>
            <a:schemeClr val="tx1"/>
          </a:solidFill>
          <a:latin typeface="+mn-lt"/>
          <a:ea typeface="+mn-ea"/>
          <a:cs typeface="+mn-cs"/>
        </a:defRPr>
      </a:lvl9pPr>
    </p:bodyStyle>
    <p:otherStyle>
      <a:defPPr>
        <a:defRPr lang="en-US"/>
      </a:defPPr>
      <a:lvl1pPr marL="0" algn="l" defTabSz="646364" rtl="0" eaLnBrk="1" latinLnBrk="0" hangingPunct="1">
        <a:defRPr sz="1272" kern="1200">
          <a:solidFill>
            <a:schemeClr val="tx1"/>
          </a:solidFill>
          <a:latin typeface="+mn-lt"/>
          <a:ea typeface="+mn-ea"/>
          <a:cs typeface="+mn-cs"/>
        </a:defRPr>
      </a:lvl1pPr>
      <a:lvl2pPr marL="323182" algn="l" defTabSz="646364" rtl="0" eaLnBrk="1" latinLnBrk="0" hangingPunct="1">
        <a:defRPr sz="1272" kern="1200">
          <a:solidFill>
            <a:schemeClr val="tx1"/>
          </a:solidFill>
          <a:latin typeface="+mn-lt"/>
          <a:ea typeface="+mn-ea"/>
          <a:cs typeface="+mn-cs"/>
        </a:defRPr>
      </a:lvl2pPr>
      <a:lvl3pPr marL="646364" algn="l" defTabSz="646364" rtl="0" eaLnBrk="1" latinLnBrk="0" hangingPunct="1">
        <a:defRPr sz="1272" kern="1200">
          <a:solidFill>
            <a:schemeClr val="tx1"/>
          </a:solidFill>
          <a:latin typeface="+mn-lt"/>
          <a:ea typeface="+mn-ea"/>
          <a:cs typeface="+mn-cs"/>
        </a:defRPr>
      </a:lvl3pPr>
      <a:lvl4pPr marL="969547" algn="l" defTabSz="646364" rtl="0" eaLnBrk="1" latinLnBrk="0" hangingPunct="1">
        <a:defRPr sz="1272" kern="1200">
          <a:solidFill>
            <a:schemeClr val="tx1"/>
          </a:solidFill>
          <a:latin typeface="+mn-lt"/>
          <a:ea typeface="+mn-ea"/>
          <a:cs typeface="+mn-cs"/>
        </a:defRPr>
      </a:lvl4pPr>
      <a:lvl5pPr marL="1292729" algn="l" defTabSz="646364" rtl="0" eaLnBrk="1" latinLnBrk="0" hangingPunct="1">
        <a:defRPr sz="1272" kern="1200">
          <a:solidFill>
            <a:schemeClr val="tx1"/>
          </a:solidFill>
          <a:latin typeface="+mn-lt"/>
          <a:ea typeface="+mn-ea"/>
          <a:cs typeface="+mn-cs"/>
        </a:defRPr>
      </a:lvl5pPr>
      <a:lvl6pPr marL="1615912" algn="l" defTabSz="646364" rtl="0" eaLnBrk="1" latinLnBrk="0" hangingPunct="1">
        <a:defRPr sz="1272" kern="1200">
          <a:solidFill>
            <a:schemeClr val="tx1"/>
          </a:solidFill>
          <a:latin typeface="+mn-lt"/>
          <a:ea typeface="+mn-ea"/>
          <a:cs typeface="+mn-cs"/>
        </a:defRPr>
      </a:lvl6pPr>
      <a:lvl7pPr marL="1939094" algn="l" defTabSz="646364" rtl="0" eaLnBrk="1" latinLnBrk="0" hangingPunct="1">
        <a:defRPr sz="1272" kern="1200">
          <a:solidFill>
            <a:schemeClr val="tx1"/>
          </a:solidFill>
          <a:latin typeface="+mn-lt"/>
          <a:ea typeface="+mn-ea"/>
          <a:cs typeface="+mn-cs"/>
        </a:defRPr>
      </a:lvl7pPr>
      <a:lvl8pPr marL="2262276" algn="l" defTabSz="646364" rtl="0" eaLnBrk="1" latinLnBrk="0" hangingPunct="1">
        <a:defRPr sz="1272" kern="1200">
          <a:solidFill>
            <a:schemeClr val="tx1"/>
          </a:solidFill>
          <a:latin typeface="+mn-lt"/>
          <a:ea typeface="+mn-ea"/>
          <a:cs typeface="+mn-cs"/>
        </a:defRPr>
      </a:lvl8pPr>
      <a:lvl9pPr marL="2585458" algn="l" defTabSz="646364" rtl="0" eaLnBrk="1" latinLnBrk="0" hangingPunct="1">
        <a:defRPr sz="1272"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367" userDrawn="1">
          <p15:clr>
            <a:srgbClr val="F26B43"/>
          </p15:clr>
        </p15:guide>
        <p15:guide id="2" pos="6543" userDrawn="1">
          <p15:clr>
            <a:srgbClr val="F26B43"/>
          </p15:clr>
        </p15:guide>
        <p15:guide id="3" pos="192" userDrawn="1">
          <p15:clr>
            <a:srgbClr val="F26B43"/>
          </p15:clr>
        </p15:guide>
        <p15:guide id="4" pos="3186" userDrawn="1">
          <p15:clr>
            <a:srgbClr val="F26B43"/>
          </p15:clr>
        </p15:guide>
        <p15:guide id="5" pos="3549" userDrawn="1">
          <p15:clr>
            <a:srgbClr val="F26B43"/>
          </p15:clr>
        </p15:guide>
        <p15:guide id="6" orient="horz" pos="4529" userDrawn="1">
          <p15:clr>
            <a:srgbClr val="F26B43"/>
          </p15:clr>
        </p15:guide>
        <p15:guide id="7" orient="horz" pos="460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14.jpeg"/><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3.xml"/><Relationship Id="rId6" Type="http://schemas.openxmlformats.org/officeDocument/2006/relationships/image" Target="../media/image15.jpe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Text Placeholder 90">
            <a:extLst>
              <a:ext uri="{FF2B5EF4-FFF2-40B4-BE49-F238E27FC236}">
                <a16:creationId xmlns:a16="http://schemas.microsoft.com/office/drawing/2014/main" id="{61DBE426-B4BF-4EA2-8531-DA054ED50C4C}"/>
              </a:ext>
            </a:extLst>
          </p:cNvPr>
          <p:cNvSpPr>
            <a:spLocks noGrp="1"/>
          </p:cNvSpPr>
          <p:nvPr>
            <p:ph type="body" sz="quarter" idx="57"/>
          </p:nvPr>
        </p:nvSpPr>
        <p:spPr>
          <a:xfrm>
            <a:off x="304800" y="876551"/>
            <a:ext cx="4752975" cy="2201197"/>
          </a:xfrm>
        </p:spPr>
        <p:txBody>
          <a:bodyPr/>
          <a:lstStyle/>
          <a:p>
            <a:pPr lvl="2"/>
            <a:r>
              <a:rPr lang="en-US" dirty="0"/>
              <a:t>Medicines should help you stay healthy and live longer! </a:t>
            </a:r>
          </a:p>
          <a:p>
            <a:pPr lvl="2"/>
            <a:r>
              <a:rPr lang="en-US" dirty="0"/>
              <a:t>If you want to know more or are worried about your medicines talk to your pharmacist, doctor or health worker.</a:t>
            </a:r>
          </a:p>
          <a:p>
            <a:pPr lvl="2"/>
            <a:r>
              <a:rPr lang="en-US" dirty="0"/>
              <a:t>Medicines can look different if the brand changes. If you are not sure, always check.</a:t>
            </a:r>
          </a:p>
          <a:p>
            <a:pPr lvl="2"/>
            <a:r>
              <a:rPr lang="en-US" dirty="0"/>
              <a:t>Keep medicines in a safe place where kids can’t get them. </a:t>
            </a:r>
          </a:p>
          <a:p>
            <a:pPr lvl="2"/>
            <a:r>
              <a:rPr lang="en-US" dirty="0"/>
              <a:t>Check the expiry date on medicines. If they are old, take them back to the clinic or pharmacy. </a:t>
            </a:r>
          </a:p>
          <a:p>
            <a:pPr lvl="2"/>
            <a:r>
              <a:rPr lang="en-US" dirty="0"/>
              <a:t>Heat and light can stop medicines working properly. Do not leave them in the sun or a place that can get hot, like a car. </a:t>
            </a:r>
          </a:p>
          <a:p>
            <a:pPr lvl="2"/>
            <a:r>
              <a:rPr lang="en-US" dirty="0"/>
              <a:t>Do not share your medicines with other people. </a:t>
            </a:r>
          </a:p>
        </p:txBody>
      </p:sp>
      <p:sp>
        <p:nvSpPr>
          <p:cNvPr id="63" name="Text Placeholder 62">
            <a:extLst>
              <a:ext uri="{FF2B5EF4-FFF2-40B4-BE49-F238E27FC236}">
                <a16:creationId xmlns:a16="http://schemas.microsoft.com/office/drawing/2014/main" id="{D2B877A6-67A7-4158-B09D-42CFCC54CCC6}"/>
              </a:ext>
            </a:extLst>
          </p:cNvPr>
          <p:cNvSpPr>
            <a:spLocks noGrp="1"/>
          </p:cNvSpPr>
          <p:nvPr>
            <p:ph type="body" sz="quarter" idx="24"/>
          </p:nvPr>
        </p:nvSpPr>
        <p:spPr/>
        <p:txBody>
          <a:bodyPr/>
          <a:lstStyle/>
          <a:p>
            <a:endParaRPr lang="en-AU"/>
          </a:p>
        </p:txBody>
      </p:sp>
      <p:sp>
        <p:nvSpPr>
          <p:cNvPr id="64" name="Text Placeholder 63">
            <a:extLst>
              <a:ext uri="{FF2B5EF4-FFF2-40B4-BE49-F238E27FC236}">
                <a16:creationId xmlns:a16="http://schemas.microsoft.com/office/drawing/2014/main" id="{A69B46BD-3947-470C-BDF0-1C9C6A6FD11D}"/>
              </a:ext>
            </a:extLst>
          </p:cNvPr>
          <p:cNvSpPr>
            <a:spLocks noGrp="1"/>
          </p:cNvSpPr>
          <p:nvPr>
            <p:ph type="body" sz="quarter" idx="30"/>
          </p:nvPr>
        </p:nvSpPr>
        <p:spPr/>
        <p:txBody>
          <a:bodyPr/>
          <a:lstStyle/>
          <a:p>
            <a:endParaRPr lang="en-AU"/>
          </a:p>
        </p:txBody>
      </p:sp>
      <p:sp>
        <p:nvSpPr>
          <p:cNvPr id="65" name="Text Placeholder 64">
            <a:extLst>
              <a:ext uri="{FF2B5EF4-FFF2-40B4-BE49-F238E27FC236}">
                <a16:creationId xmlns:a16="http://schemas.microsoft.com/office/drawing/2014/main" id="{B71AA76C-76A9-47E9-881F-B97CBECA0B53}"/>
              </a:ext>
            </a:extLst>
          </p:cNvPr>
          <p:cNvSpPr>
            <a:spLocks noGrp="1"/>
          </p:cNvSpPr>
          <p:nvPr>
            <p:ph type="body" sz="quarter" idx="48"/>
          </p:nvPr>
        </p:nvSpPr>
        <p:spPr/>
        <p:txBody>
          <a:bodyPr/>
          <a:lstStyle/>
          <a:p>
            <a:endParaRPr lang="en-AU" dirty="0"/>
          </a:p>
        </p:txBody>
      </p:sp>
      <p:sp>
        <p:nvSpPr>
          <p:cNvPr id="66" name="Text Placeholder 65">
            <a:extLst>
              <a:ext uri="{FF2B5EF4-FFF2-40B4-BE49-F238E27FC236}">
                <a16:creationId xmlns:a16="http://schemas.microsoft.com/office/drawing/2014/main" id="{CD3C1EAC-282A-49F9-8A8F-EA3FEF5C9EC2}"/>
              </a:ext>
            </a:extLst>
          </p:cNvPr>
          <p:cNvSpPr>
            <a:spLocks noGrp="1"/>
          </p:cNvSpPr>
          <p:nvPr>
            <p:ph type="body" sz="quarter" idx="50"/>
          </p:nvPr>
        </p:nvSpPr>
        <p:spPr/>
        <p:txBody>
          <a:bodyPr/>
          <a:lstStyle/>
          <a:p>
            <a:endParaRPr lang="en-AU"/>
          </a:p>
        </p:txBody>
      </p:sp>
      <p:sp>
        <p:nvSpPr>
          <p:cNvPr id="67" name="Text Placeholder 66">
            <a:extLst>
              <a:ext uri="{FF2B5EF4-FFF2-40B4-BE49-F238E27FC236}">
                <a16:creationId xmlns:a16="http://schemas.microsoft.com/office/drawing/2014/main" id="{ECFD4EE3-8EFA-4409-9BD0-40147ADE0217}"/>
              </a:ext>
            </a:extLst>
          </p:cNvPr>
          <p:cNvSpPr>
            <a:spLocks noGrp="1"/>
          </p:cNvSpPr>
          <p:nvPr>
            <p:ph type="body" sz="quarter" idx="51"/>
          </p:nvPr>
        </p:nvSpPr>
        <p:spPr/>
        <p:txBody>
          <a:bodyPr/>
          <a:lstStyle/>
          <a:p>
            <a:endParaRPr lang="en-AU"/>
          </a:p>
        </p:txBody>
      </p:sp>
      <p:sp>
        <p:nvSpPr>
          <p:cNvPr id="68" name="Text Placeholder 67">
            <a:extLst>
              <a:ext uri="{FF2B5EF4-FFF2-40B4-BE49-F238E27FC236}">
                <a16:creationId xmlns:a16="http://schemas.microsoft.com/office/drawing/2014/main" id="{A5B5A3AB-3506-44EB-A2D0-2609B5989E35}"/>
              </a:ext>
            </a:extLst>
          </p:cNvPr>
          <p:cNvSpPr>
            <a:spLocks noGrp="1"/>
          </p:cNvSpPr>
          <p:nvPr>
            <p:ph type="body" sz="quarter" idx="53"/>
          </p:nvPr>
        </p:nvSpPr>
        <p:spPr/>
        <p:txBody>
          <a:bodyPr/>
          <a:lstStyle/>
          <a:p>
            <a:endParaRPr lang="en-AU"/>
          </a:p>
        </p:txBody>
      </p:sp>
      <p:sp>
        <p:nvSpPr>
          <p:cNvPr id="69" name="Text Placeholder 68">
            <a:extLst>
              <a:ext uri="{FF2B5EF4-FFF2-40B4-BE49-F238E27FC236}">
                <a16:creationId xmlns:a16="http://schemas.microsoft.com/office/drawing/2014/main" id="{EBBEEBE6-B234-470C-A4EE-AABEE0B855F4}"/>
              </a:ext>
            </a:extLst>
          </p:cNvPr>
          <p:cNvSpPr>
            <a:spLocks noGrp="1"/>
          </p:cNvSpPr>
          <p:nvPr>
            <p:ph type="body" sz="quarter" idx="61"/>
          </p:nvPr>
        </p:nvSpPr>
        <p:spPr/>
        <p:txBody>
          <a:bodyPr/>
          <a:lstStyle/>
          <a:p>
            <a:endParaRPr lang="en-AU"/>
          </a:p>
        </p:txBody>
      </p:sp>
      <p:sp>
        <p:nvSpPr>
          <p:cNvPr id="70" name="Text Placeholder 69">
            <a:extLst>
              <a:ext uri="{FF2B5EF4-FFF2-40B4-BE49-F238E27FC236}">
                <a16:creationId xmlns:a16="http://schemas.microsoft.com/office/drawing/2014/main" id="{F897A456-0AAE-4B49-B476-235A24D07715}"/>
              </a:ext>
            </a:extLst>
          </p:cNvPr>
          <p:cNvSpPr>
            <a:spLocks noGrp="1"/>
          </p:cNvSpPr>
          <p:nvPr>
            <p:ph type="body" sz="quarter" idx="63"/>
          </p:nvPr>
        </p:nvSpPr>
        <p:spPr/>
        <p:txBody>
          <a:bodyPr/>
          <a:lstStyle/>
          <a:p>
            <a:endParaRPr lang="en-AU"/>
          </a:p>
        </p:txBody>
      </p:sp>
      <p:sp>
        <p:nvSpPr>
          <p:cNvPr id="13" name="Text Placeholder 12">
            <a:extLst>
              <a:ext uri="{FF2B5EF4-FFF2-40B4-BE49-F238E27FC236}">
                <a16:creationId xmlns:a16="http://schemas.microsoft.com/office/drawing/2014/main" id="{4040A240-2472-4C15-B2FE-19B4A95E7712}"/>
              </a:ext>
            </a:extLst>
          </p:cNvPr>
          <p:cNvSpPr>
            <a:spLocks noGrp="1"/>
          </p:cNvSpPr>
          <p:nvPr>
            <p:ph type="body" sz="quarter" idx="75"/>
          </p:nvPr>
        </p:nvSpPr>
        <p:spPr>
          <a:xfrm>
            <a:off x="5706078" y="1768758"/>
            <a:ext cx="1008000" cy="203624"/>
          </a:xfrm>
        </p:spPr>
        <p:txBody>
          <a:bodyPr/>
          <a:lstStyle/>
          <a:p>
            <a:r>
              <a:rPr lang="en-AU" dirty="0"/>
              <a:t>Medicines list for:</a:t>
            </a:r>
          </a:p>
          <a:p>
            <a:endParaRPr lang="en-AU" dirty="0"/>
          </a:p>
        </p:txBody>
      </p:sp>
      <p:sp>
        <p:nvSpPr>
          <p:cNvPr id="14" name="Text Placeholder 13">
            <a:extLst>
              <a:ext uri="{FF2B5EF4-FFF2-40B4-BE49-F238E27FC236}">
                <a16:creationId xmlns:a16="http://schemas.microsoft.com/office/drawing/2014/main" id="{76F7E99E-336A-4ED4-ACA2-155B77E5E0A8}"/>
              </a:ext>
            </a:extLst>
          </p:cNvPr>
          <p:cNvSpPr>
            <a:spLocks noGrp="1"/>
          </p:cNvSpPr>
          <p:nvPr>
            <p:ph type="body" sz="quarter" idx="76"/>
          </p:nvPr>
        </p:nvSpPr>
        <p:spPr>
          <a:xfrm>
            <a:off x="5706078" y="1995689"/>
            <a:ext cx="1188000" cy="203624"/>
          </a:xfrm>
        </p:spPr>
        <p:txBody>
          <a:bodyPr/>
          <a:lstStyle/>
          <a:p>
            <a:r>
              <a:rPr lang="en-AU" dirty="0"/>
              <a:t>Patient date of birth:</a:t>
            </a:r>
          </a:p>
        </p:txBody>
      </p:sp>
      <p:sp>
        <p:nvSpPr>
          <p:cNvPr id="15" name="Text Placeholder 14">
            <a:extLst>
              <a:ext uri="{FF2B5EF4-FFF2-40B4-BE49-F238E27FC236}">
                <a16:creationId xmlns:a16="http://schemas.microsoft.com/office/drawing/2014/main" id="{4B28133F-0AE4-40BA-A69D-5DEED4E7F299}"/>
              </a:ext>
            </a:extLst>
          </p:cNvPr>
          <p:cNvSpPr>
            <a:spLocks noGrp="1"/>
          </p:cNvSpPr>
          <p:nvPr>
            <p:ph type="body" sz="quarter" idx="77"/>
          </p:nvPr>
        </p:nvSpPr>
        <p:spPr>
          <a:xfrm>
            <a:off x="5706078" y="2409505"/>
            <a:ext cx="1008000" cy="203624"/>
          </a:xfrm>
        </p:spPr>
        <p:txBody>
          <a:bodyPr/>
          <a:lstStyle/>
          <a:p>
            <a:r>
              <a:rPr lang="en-AU" dirty="0"/>
              <a:t>Address: </a:t>
            </a:r>
          </a:p>
        </p:txBody>
      </p:sp>
      <p:sp>
        <p:nvSpPr>
          <p:cNvPr id="16" name="Text Placeholder 15">
            <a:extLst>
              <a:ext uri="{FF2B5EF4-FFF2-40B4-BE49-F238E27FC236}">
                <a16:creationId xmlns:a16="http://schemas.microsoft.com/office/drawing/2014/main" id="{FB3E289C-0A11-40F6-AD92-8B16A2953D92}"/>
              </a:ext>
            </a:extLst>
          </p:cNvPr>
          <p:cNvSpPr>
            <a:spLocks noGrp="1"/>
          </p:cNvSpPr>
          <p:nvPr>
            <p:ph type="body" sz="quarter" idx="78"/>
          </p:nvPr>
        </p:nvSpPr>
        <p:spPr>
          <a:xfrm>
            <a:off x="5706078" y="3102327"/>
            <a:ext cx="1008000" cy="203624"/>
          </a:xfrm>
        </p:spPr>
        <p:txBody>
          <a:bodyPr/>
          <a:lstStyle/>
          <a:p>
            <a:r>
              <a:rPr lang="en-AU" dirty="0"/>
              <a:t>Medicare no: </a:t>
            </a:r>
          </a:p>
        </p:txBody>
      </p:sp>
      <p:sp>
        <p:nvSpPr>
          <p:cNvPr id="17" name="Text Placeholder 16">
            <a:extLst>
              <a:ext uri="{FF2B5EF4-FFF2-40B4-BE49-F238E27FC236}">
                <a16:creationId xmlns:a16="http://schemas.microsoft.com/office/drawing/2014/main" id="{3C6314AB-FA5D-4D11-8D47-864B61754ED1}"/>
              </a:ext>
            </a:extLst>
          </p:cNvPr>
          <p:cNvSpPr>
            <a:spLocks noGrp="1"/>
          </p:cNvSpPr>
          <p:nvPr>
            <p:ph type="body" sz="quarter" idx="79"/>
          </p:nvPr>
        </p:nvSpPr>
        <p:spPr>
          <a:xfrm>
            <a:off x="5706078" y="3335933"/>
            <a:ext cx="1008000" cy="203624"/>
          </a:xfrm>
        </p:spPr>
        <p:txBody>
          <a:bodyPr/>
          <a:lstStyle/>
          <a:p>
            <a:r>
              <a:rPr lang="en-AU" dirty="0"/>
              <a:t>Concession card:</a:t>
            </a:r>
          </a:p>
        </p:txBody>
      </p:sp>
      <p:sp>
        <p:nvSpPr>
          <p:cNvPr id="18" name="Text Placeholder 17">
            <a:extLst>
              <a:ext uri="{FF2B5EF4-FFF2-40B4-BE49-F238E27FC236}">
                <a16:creationId xmlns:a16="http://schemas.microsoft.com/office/drawing/2014/main" id="{EA7E3EFF-8FCE-471B-9034-FF73B11D7675}"/>
              </a:ext>
            </a:extLst>
          </p:cNvPr>
          <p:cNvSpPr>
            <a:spLocks noGrp="1"/>
          </p:cNvSpPr>
          <p:nvPr>
            <p:ph type="body" sz="quarter" idx="80"/>
          </p:nvPr>
        </p:nvSpPr>
        <p:spPr>
          <a:xfrm>
            <a:off x="5706078" y="3576213"/>
            <a:ext cx="1188000" cy="203624"/>
          </a:xfrm>
        </p:spPr>
        <p:txBody>
          <a:bodyPr/>
          <a:lstStyle/>
          <a:p>
            <a:r>
              <a:rPr lang="en-AU" dirty="0"/>
              <a:t>Emergency contact:</a:t>
            </a:r>
          </a:p>
        </p:txBody>
      </p:sp>
      <p:sp>
        <p:nvSpPr>
          <p:cNvPr id="19" name="Text Placeholder 18">
            <a:extLst>
              <a:ext uri="{FF2B5EF4-FFF2-40B4-BE49-F238E27FC236}">
                <a16:creationId xmlns:a16="http://schemas.microsoft.com/office/drawing/2014/main" id="{0C419D61-0F0B-4C16-9149-99D7CF02E51E}"/>
              </a:ext>
            </a:extLst>
          </p:cNvPr>
          <p:cNvSpPr>
            <a:spLocks noGrp="1"/>
          </p:cNvSpPr>
          <p:nvPr>
            <p:ph type="body" sz="quarter" idx="81"/>
          </p:nvPr>
        </p:nvSpPr>
        <p:spPr>
          <a:xfrm>
            <a:off x="5706078" y="4024722"/>
            <a:ext cx="1008000" cy="203624"/>
          </a:xfrm>
        </p:spPr>
        <p:txBody>
          <a:bodyPr/>
          <a:lstStyle/>
          <a:p>
            <a:r>
              <a:rPr lang="en-AU" dirty="0"/>
              <a:t>Date prepared:</a:t>
            </a:r>
          </a:p>
        </p:txBody>
      </p:sp>
      <p:sp>
        <p:nvSpPr>
          <p:cNvPr id="20" name="Text Placeholder 19">
            <a:extLst>
              <a:ext uri="{FF2B5EF4-FFF2-40B4-BE49-F238E27FC236}">
                <a16:creationId xmlns:a16="http://schemas.microsoft.com/office/drawing/2014/main" id="{B3F8591A-BCAF-4201-AD76-A6DCC56084A3}"/>
              </a:ext>
            </a:extLst>
          </p:cNvPr>
          <p:cNvSpPr>
            <a:spLocks noGrp="1"/>
          </p:cNvSpPr>
          <p:nvPr>
            <p:ph type="body" sz="quarter" idx="82"/>
          </p:nvPr>
        </p:nvSpPr>
        <p:spPr>
          <a:xfrm>
            <a:off x="5706078" y="4262361"/>
            <a:ext cx="1008000" cy="203624"/>
          </a:xfrm>
        </p:spPr>
        <p:txBody>
          <a:bodyPr/>
          <a:lstStyle/>
          <a:p>
            <a:r>
              <a:rPr lang="en-AU" dirty="0"/>
              <a:t>Prepared by:</a:t>
            </a:r>
          </a:p>
        </p:txBody>
      </p:sp>
      <p:sp>
        <p:nvSpPr>
          <p:cNvPr id="21" name="Text Placeholder 20">
            <a:extLst>
              <a:ext uri="{FF2B5EF4-FFF2-40B4-BE49-F238E27FC236}">
                <a16:creationId xmlns:a16="http://schemas.microsoft.com/office/drawing/2014/main" id="{10B545E4-5CD2-4E9B-BBA5-2AC0B11A9D90}"/>
              </a:ext>
            </a:extLst>
          </p:cNvPr>
          <p:cNvSpPr>
            <a:spLocks noGrp="1"/>
          </p:cNvSpPr>
          <p:nvPr>
            <p:ph type="body" sz="quarter" idx="84"/>
          </p:nvPr>
        </p:nvSpPr>
        <p:spPr>
          <a:xfrm>
            <a:off x="5706078" y="5191430"/>
            <a:ext cx="1008000" cy="203624"/>
          </a:xfrm>
        </p:spPr>
        <p:txBody>
          <a:bodyPr/>
          <a:lstStyle/>
          <a:p>
            <a:r>
              <a:rPr lang="en-AU" dirty="0"/>
              <a:t>Phone: </a:t>
            </a:r>
          </a:p>
        </p:txBody>
      </p:sp>
      <p:sp>
        <p:nvSpPr>
          <p:cNvPr id="96" name="Text Placeholder 95">
            <a:extLst>
              <a:ext uri="{FF2B5EF4-FFF2-40B4-BE49-F238E27FC236}">
                <a16:creationId xmlns:a16="http://schemas.microsoft.com/office/drawing/2014/main" id="{17D01C71-1DFF-4FE6-9AE7-C363B054B3D0}"/>
              </a:ext>
            </a:extLst>
          </p:cNvPr>
          <p:cNvSpPr>
            <a:spLocks noGrp="1"/>
          </p:cNvSpPr>
          <p:nvPr>
            <p:ph type="body" sz="quarter" idx="85"/>
          </p:nvPr>
        </p:nvSpPr>
        <p:spPr>
          <a:xfrm>
            <a:off x="379865" y="4656333"/>
            <a:ext cx="4628207" cy="203624"/>
          </a:xfrm>
        </p:spPr>
        <p:txBody>
          <a:bodyPr/>
          <a:lstStyle/>
          <a:p>
            <a:r>
              <a:rPr lang="en-AU" dirty="0"/>
              <a:t>Extra information</a:t>
            </a:r>
          </a:p>
        </p:txBody>
      </p:sp>
      <p:sp>
        <p:nvSpPr>
          <p:cNvPr id="48" name="Text Placeholder 47">
            <a:extLst>
              <a:ext uri="{FF2B5EF4-FFF2-40B4-BE49-F238E27FC236}">
                <a16:creationId xmlns:a16="http://schemas.microsoft.com/office/drawing/2014/main" id="{BF1AA8A5-5337-40E1-9453-388C09CA2052}"/>
              </a:ext>
            </a:extLst>
          </p:cNvPr>
          <p:cNvSpPr>
            <a:spLocks noGrp="1"/>
          </p:cNvSpPr>
          <p:nvPr>
            <p:ph type="body" sz="quarter" idx="88"/>
          </p:nvPr>
        </p:nvSpPr>
        <p:spPr>
          <a:xfrm>
            <a:off x="5706078" y="5431710"/>
            <a:ext cx="1008000" cy="203624"/>
          </a:xfrm>
        </p:spPr>
        <p:txBody>
          <a:bodyPr/>
          <a:lstStyle/>
          <a:p>
            <a:r>
              <a:rPr lang="en-US" dirty="0"/>
              <a:t>Email:</a:t>
            </a:r>
            <a:endParaRPr lang="en-AU" dirty="0"/>
          </a:p>
        </p:txBody>
      </p:sp>
      <p:sp>
        <p:nvSpPr>
          <p:cNvPr id="92" name="Text Placeholder 91">
            <a:extLst>
              <a:ext uri="{FF2B5EF4-FFF2-40B4-BE49-F238E27FC236}">
                <a16:creationId xmlns:a16="http://schemas.microsoft.com/office/drawing/2014/main" id="{6C97677A-1D1C-421A-95DE-EABE3DC402F0}"/>
              </a:ext>
            </a:extLst>
          </p:cNvPr>
          <p:cNvSpPr>
            <a:spLocks noGrp="1"/>
          </p:cNvSpPr>
          <p:nvPr>
            <p:ph type="body" sz="quarter" idx="59"/>
          </p:nvPr>
        </p:nvSpPr>
        <p:spPr>
          <a:xfrm>
            <a:off x="305346" y="3203772"/>
            <a:ext cx="4748400" cy="1303465"/>
          </a:xfrm>
        </p:spPr>
        <p:txBody>
          <a:bodyPr/>
          <a:lstStyle/>
          <a:p>
            <a:r>
              <a:rPr lang="en-US" dirty="0"/>
              <a:t>Make sure you tell your doctor, pharmacist and health workers about all the medicines you use. This might include medicines you choose from the shop or pharmacy, creams and lotions, ear or eye drops, vitamins, traditional and bush medicines, puffers and more. This helps them make sure they can all be used together safely and help you decide if they’re the best medicines for you. </a:t>
            </a:r>
          </a:p>
        </p:txBody>
      </p:sp>
      <p:sp>
        <p:nvSpPr>
          <p:cNvPr id="71" name="Text Placeholder 70">
            <a:extLst>
              <a:ext uri="{FF2B5EF4-FFF2-40B4-BE49-F238E27FC236}">
                <a16:creationId xmlns:a16="http://schemas.microsoft.com/office/drawing/2014/main" id="{058C104B-DDD8-4718-9976-595BE7426A23}"/>
              </a:ext>
            </a:extLst>
          </p:cNvPr>
          <p:cNvSpPr>
            <a:spLocks noGrp="1"/>
          </p:cNvSpPr>
          <p:nvPr>
            <p:ph type="body" sz="quarter" idx="90"/>
          </p:nvPr>
        </p:nvSpPr>
        <p:spPr>
          <a:xfrm>
            <a:off x="355314" y="4900767"/>
            <a:ext cx="4629150" cy="1583671"/>
          </a:xfrm>
        </p:spPr>
        <p:txBody>
          <a:bodyPr/>
          <a:lstStyle/>
          <a:p>
            <a:endParaRPr lang="en-AU" dirty="0"/>
          </a:p>
        </p:txBody>
      </p:sp>
      <p:sp>
        <p:nvSpPr>
          <p:cNvPr id="72" name="Text Placeholder 71">
            <a:extLst>
              <a:ext uri="{FF2B5EF4-FFF2-40B4-BE49-F238E27FC236}">
                <a16:creationId xmlns:a16="http://schemas.microsoft.com/office/drawing/2014/main" id="{3FE032FD-EC21-47F0-9ED1-35B2FC5B5EDD}"/>
              </a:ext>
            </a:extLst>
          </p:cNvPr>
          <p:cNvSpPr>
            <a:spLocks noGrp="1"/>
          </p:cNvSpPr>
          <p:nvPr>
            <p:ph type="body" sz="quarter" idx="91"/>
          </p:nvPr>
        </p:nvSpPr>
        <p:spPr/>
        <p:txBody>
          <a:bodyPr/>
          <a:lstStyle/>
          <a:p>
            <a:endParaRPr lang="en-AU" dirty="0"/>
          </a:p>
        </p:txBody>
      </p:sp>
      <p:sp>
        <p:nvSpPr>
          <p:cNvPr id="73" name="Text Placeholder 72">
            <a:extLst>
              <a:ext uri="{FF2B5EF4-FFF2-40B4-BE49-F238E27FC236}">
                <a16:creationId xmlns:a16="http://schemas.microsoft.com/office/drawing/2014/main" id="{AFCE047C-8D2E-4C10-8764-DAF6EB5E0A78}"/>
              </a:ext>
            </a:extLst>
          </p:cNvPr>
          <p:cNvSpPr>
            <a:spLocks noGrp="1"/>
          </p:cNvSpPr>
          <p:nvPr>
            <p:ph type="body" sz="quarter" idx="92"/>
          </p:nvPr>
        </p:nvSpPr>
        <p:spPr/>
        <p:txBody>
          <a:bodyPr/>
          <a:lstStyle/>
          <a:p>
            <a:endParaRPr lang="en-AU" dirty="0"/>
          </a:p>
        </p:txBody>
      </p:sp>
      <p:sp>
        <p:nvSpPr>
          <p:cNvPr id="74" name="Text Placeholder 73">
            <a:extLst>
              <a:ext uri="{FF2B5EF4-FFF2-40B4-BE49-F238E27FC236}">
                <a16:creationId xmlns:a16="http://schemas.microsoft.com/office/drawing/2014/main" id="{8D07A1FA-8BA2-44F4-BAB2-F0EABD29CB86}"/>
              </a:ext>
            </a:extLst>
          </p:cNvPr>
          <p:cNvSpPr>
            <a:spLocks noGrp="1"/>
          </p:cNvSpPr>
          <p:nvPr>
            <p:ph type="body" sz="quarter" idx="93"/>
          </p:nvPr>
        </p:nvSpPr>
        <p:spPr/>
        <p:txBody>
          <a:bodyPr/>
          <a:lstStyle/>
          <a:p>
            <a:endParaRPr lang="en-AU" dirty="0"/>
          </a:p>
        </p:txBody>
      </p:sp>
      <p:sp>
        <p:nvSpPr>
          <p:cNvPr id="75" name="Text Placeholder 74">
            <a:extLst>
              <a:ext uri="{FF2B5EF4-FFF2-40B4-BE49-F238E27FC236}">
                <a16:creationId xmlns:a16="http://schemas.microsoft.com/office/drawing/2014/main" id="{AA30009E-94D6-4C8B-A081-0BFD3419BBB0}"/>
              </a:ext>
            </a:extLst>
          </p:cNvPr>
          <p:cNvSpPr>
            <a:spLocks noGrp="1"/>
          </p:cNvSpPr>
          <p:nvPr>
            <p:ph type="body" sz="quarter" idx="94"/>
          </p:nvPr>
        </p:nvSpPr>
        <p:spPr/>
        <p:txBody>
          <a:bodyPr/>
          <a:lstStyle/>
          <a:p>
            <a:endParaRPr lang="en-AU"/>
          </a:p>
        </p:txBody>
      </p:sp>
      <p:sp>
        <p:nvSpPr>
          <p:cNvPr id="76" name="Text Placeholder 75">
            <a:extLst>
              <a:ext uri="{FF2B5EF4-FFF2-40B4-BE49-F238E27FC236}">
                <a16:creationId xmlns:a16="http://schemas.microsoft.com/office/drawing/2014/main" id="{CB451BAD-FE24-46BF-95D3-6B805602DCB4}"/>
              </a:ext>
            </a:extLst>
          </p:cNvPr>
          <p:cNvSpPr>
            <a:spLocks noGrp="1"/>
          </p:cNvSpPr>
          <p:nvPr>
            <p:ph type="body" sz="quarter" idx="95"/>
          </p:nvPr>
        </p:nvSpPr>
        <p:spPr/>
        <p:txBody>
          <a:bodyPr/>
          <a:lstStyle/>
          <a:p>
            <a:endParaRPr lang="en-AU"/>
          </a:p>
        </p:txBody>
      </p:sp>
      <p:sp>
        <p:nvSpPr>
          <p:cNvPr id="77" name="Text Placeholder 76">
            <a:extLst>
              <a:ext uri="{FF2B5EF4-FFF2-40B4-BE49-F238E27FC236}">
                <a16:creationId xmlns:a16="http://schemas.microsoft.com/office/drawing/2014/main" id="{BDCF0193-158F-47A3-A003-026A735F90C5}"/>
              </a:ext>
            </a:extLst>
          </p:cNvPr>
          <p:cNvSpPr>
            <a:spLocks noGrp="1"/>
          </p:cNvSpPr>
          <p:nvPr>
            <p:ph type="body" sz="quarter" idx="96"/>
          </p:nvPr>
        </p:nvSpPr>
        <p:spPr/>
        <p:txBody>
          <a:bodyPr/>
          <a:lstStyle/>
          <a:p>
            <a:endParaRPr lang="en-AU"/>
          </a:p>
        </p:txBody>
      </p:sp>
      <p:sp>
        <p:nvSpPr>
          <p:cNvPr id="78" name="Text Placeholder 77">
            <a:extLst>
              <a:ext uri="{FF2B5EF4-FFF2-40B4-BE49-F238E27FC236}">
                <a16:creationId xmlns:a16="http://schemas.microsoft.com/office/drawing/2014/main" id="{B88D3EF3-D2BE-4D40-8D24-5C8A63E532D2}"/>
              </a:ext>
            </a:extLst>
          </p:cNvPr>
          <p:cNvSpPr>
            <a:spLocks noGrp="1"/>
          </p:cNvSpPr>
          <p:nvPr>
            <p:ph type="body" sz="quarter" idx="97"/>
          </p:nvPr>
        </p:nvSpPr>
        <p:spPr/>
        <p:txBody>
          <a:bodyPr/>
          <a:lstStyle/>
          <a:p>
            <a:endParaRPr lang="en-AU"/>
          </a:p>
        </p:txBody>
      </p:sp>
      <p:sp>
        <p:nvSpPr>
          <p:cNvPr id="79" name="Text Placeholder 78">
            <a:extLst>
              <a:ext uri="{FF2B5EF4-FFF2-40B4-BE49-F238E27FC236}">
                <a16:creationId xmlns:a16="http://schemas.microsoft.com/office/drawing/2014/main" id="{626426A2-A351-4FA5-BC03-17BFDF87BB26}"/>
              </a:ext>
            </a:extLst>
          </p:cNvPr>
          <p:cNvSpPr>
            <a:spLocks noGrp="1"/>
          </p:cNvSpPr>
          <p:nvPr>
            <p:ph type="body" sz="quarter" idx="98"/>
          </p:nvPr>
        </p:nvSpPr>
        <p:spPr/>
        <p:txBody>
          <a:bodyPr/>
          <a:lstStyle/>
          <a:p>
            <a:endParaRPr lang="en-AU"/>
          </a:p>
        </p:txBody>
      </p:sp>
      <p:sp>
        <p:nvSpPr>
          <p:cNvPr id="80" name="Text Placeholder 79">
            <a:extLst>
              <a:ext uri="{FF2B5EF4-FFF2-40B4-BE49-F238E27FC236}">
                <a16:creationId xmlns:a16="http://schemas.microsoft.com/office/drawing/2014/main" id="{9FD3FD22-10C9-4093-9454-9FCC082ACBC4}"/>
              </a:ext>
            </a:extLst>
          </p:cNvPr>
          <p:cNvSpPr>
            <a:spLocks noGrp="1"/>
          </p:cNvSpPr>
          <p:nvPr>
            <p:ph type="body" sz="quarter" idx="99"/>
          </p:nvPr>
        </p:nvSpPr>
        <p:spPr/>
        <p:txBody>
          <a:bodyPr/>
          <a:lstStyle/>
          <a:p>
            <a:endParaRPr lang="en-AU"/>
          </a:p>
        </p:txBody>
      </p:sp>
      <p:sp>
        <p:nvSpPr>
          <p:cNvPr id="81" name="Text Placeholder 80">
            <a:extLst>
              <a:ext uri="{FF2B5EF4-FFF2-40B4-BE49-F238E27FC236}">
                <a16:creationId xmlns:a16="http://schemas.microsoft.com/office/drawing/2014/main" id="{59F16633-8048-44B0-992C-543521DD26B8}"/>
              </a:ext>
            </a:extLst>
          </p:cNvPr>
          <p:cNvSpPr>
            <a:spLocks noGrp="1"/>
          </p:cNvSpPr>
          <p:nvPr>
            <p:ph type="body" sz="quarter" idx="100"/>
          </p:nvPr>
        </p:nvSpPr>
        <p:spPr/>
        <p:txBody>
          <a:bodyPr/>
          <a:lstStyle/>
          <a:p>
            <a:endParaRPr lang="en-AU"/>
          </a:p>
        </p:txBody>
      </p:sp>
      <p:sp>
        <p:nvSpPr>
          <p:cNvPr id="2" name="TextBox 1" hidden="1">
            <a:extLst>
              <a:ext uri="{FF2B5EF4-FFF2-40B4-BE49-F238E27FC236}">
                <a16:creationId xmlns:a16="http://schemas.microsoft.com/office/drawing/2014/main" id="{78CC967D-0D2A-4EB7-8A8F-1190A56CCAA9}"/>
              </a:ext>
            </a:extLst>
          </p:cNvPr>
          <p:cNvSpPr txBox="1"/>
          <p:nvPr/>
        </p:nvSpPr>
        <p:spPr>
          <a:xfrm>
            <a:off x="8945173" y="1826744"/>
            <a:ext cx="1369285"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Essential information</a:t>
            </a:r>
          </a:p>
        </p:txBody>
      </p:sp>
      <p:sp>
        <p:nvSpPr>
          <p:cNvPr id="27" name="TextBox 26" hidden="1">
            <a:extLst>
              <a:ext uri="{FF2B5EF4-FFF2-40B4-BE49-F238E27FC236}">
                <a16:creationId xmlns:a16="http://schemas.microsoft.com/office/drawing/2014/main" id="{04F21815-36E6-4A02-B50F-EDCB023FF860}"/>
              </a:ext>
            </a:extLst>
          </p:cNvPr>
          <p:cNvSpPr txBox="1"/>
          <p:nvPr/>
        </p:nvSpPr>
        <p:spPr>
          <a:xfrm>
            <a:off x="9075016" y="2922628"/>
            <a:ext cx="1239442" cy="400110"/>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Information can be</a:t>
            </a:r>
            <a:br>
              <a:rPr lang="en-AU" sz="1000" dirty="0">
                <a:latin typeface="Arial" panose="020B0604020202020204" pitchFamily="34" charset="0"/>
                <a:cs typeface="Arial" panose="020B0604020202020204" pitchFamily="34" charset="0"/>
              </a:rPr>
            </a:br>
            <a:r>
              <a:rPr lang="en-AU" sz="1000" dirty="0">
                <a:latin typeface="Arial" panose="020B0604020202020204" pitchFamily="34" charset="0"/>
                <a:cs typeface="Arial" panose="020B0604020202020204" pitchFamily="34" charset="0"/>
              </a:rPr>
              <a:t>customised</a:t>
            </a:r>
          </a:p>
        </p:txBody>
      </p:sp>
      <p:sp>
        <p:nvSpPr>
          <p:cNvPr id="28" name="TextBox 27" hidden="1">
            <a:extLst>
              <a:ext uri="{FF2B5EF4-FFF2-40B4-BE49-F238E27FC236}">
                <a16:creationId xmlns:a16="http://schemas.microsoft.com/office/drawing/2014/main" id="{05A68426-CD8D-4CC8-88A9-E340F82F09D6}"/>
              </a:ext>
            </a:extLst>
          </p:cNvPr>
          <p:cNvSpPr txBox="1"/>
          <p:nvPr/>
        </p:nvSpPr>
        <p:spPr>
          <a:xfrm>
            <a:off x="8945173" y="4583904"/>
            <a:ext cx="1369285"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Essential information</a:t>
            </a:r>
          </a:p>
        </p:txBody>
      </p:sp>
      <p:sp>
        <p:nvSpPr>
          <p:cNvPr id="29" name="TextBox 28" hidden="1">
            <a:extLst>
              <a:ext uri="{FF2B5EF4-FFF2-40B4-BE49-F238E27FC236}">
                <a16:creationId xmlns:a16="http://schemas.microsoft.com/office/drawing/2014/main" id="{E61153BF-5C8F-4565-A7B8-A8D61661AA32}"/>
              </a:ext>
            </a:extLst>
          </p:cNvPr>
          <p:cNvSpPr txBox="1"/>
          <p:nvPr/>
        </p:nvSpPr>
        <p:spPr>
          <a:xfrm>
            <a:off x="8988454" y="5812411"/>
            <a:ext cx="1326004"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Optional information</a:t>
            </a:r>
          </a:p>
        </p:txBody>
      </p:sp>
      <p:sp>
        <p:nvSpPr>
          <p:cNvPr id="30" name="TextBox 29" hidden="1">
            <a:extLst>
              <a:ext uri="{FF2B5EF4-FFF2-40B4-BE49-F238E27FC236}">
                <a16:creationId xmlns:a16="http://schemas.microsoft.com/office/drawing/2014/main" id="{A4F14BB5-0BA1-4C43-82CF-1FA80CCBC2ED}"/>
              </a:ext>
            </a:extLst>
          </p:cNvPr>
          <p:cNvSpPr txBox="1"/>
          <p:nvPr/>
        </p:nvSpPr>
        <p:spPr>
          <a:xfrm>
            <a:off x="1616067" y="6800777"/>
            <a:ext cx="1721946"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Placeholder boilerplate text</a:t>
            </a:r>
          </a:p>
        </p:txBody>
      </p:sp>
      <p:sp>
        <p:nvSpPr>
          <p:cNvPr id="31" name="TextBox 30" hidden="1">
            <a:extLst>
              <a:ext uri="{FF2B5EF4-FFF2-40B4-BE49-F238E27FC236}">
                <a16:creationId xmlns:a16="http://schemas.microsoft.com/office/drawing/2014/main" id="{B90EFE54-464B-4B2B-A9D1-747B82CF6CEB}"/>
              </a:ext>
            </a:extLst>
          </p:cNvPr>
          <p:cNvSpPr txBox="1"/>
          <p:nvPr/>
        </p:nvSpPr>
        <p:spPr>
          <a:xfrm>
            <a:off x="3511250" y="5384698"/>
            <a:ext cx="1438214" cy="553998"/>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Use this space to type</a:t>
            </a:r>
            <a:br>
              <a:rPr lang="en-AU" sz="1000" dirty="0">
                <a:latin typeface="Arial" panose="020B0604020202020204" pitchFamily="34" charset="0"/>
                <a:cs typeface="Arial" panose="020B0604020202020204" pitchFamily="34" charset="0"/>
              </a:rPr>
            </a:br>
            <a:r>
              <a:rPr lang="en-AU" sz="1000" dirty="0">
                <a:latin typeface="Arial" panose="020B0604020202020204" pitchFamily="34" charset="0"/>
                <a:cs typeface="Arial" panose="020B0604020202020204" pitchFamily="34" charset="0"/>
              </a:rPr>
              <a:t>or handwrite notes or</a:t>
            </a:r>
            <a:br>
              <a:rPr lang="en-AU" sz="1000" dirty="0">
                <a:latin typeface="Arial" panose="020B0604020202020204" pitchFamily="34" charset="0"/>
                <a:cs typeface="Arial" panose="020B0604020202020204" pitchFamily="34" charset="0"/>
              </a:rPr>
            </a:br>
            <a:r>
              <a:rPr lang="en-AU" sz="1000" dirty="0">
                <a:latin typeface="Arial" panose="020B0604020202020204" pitchFamily="34" charset="0"/>
                <a:cs typeface="Arial" panose="020B0604020202020204" pitchFamily="34" charset="0"/>
              </a:rPr>
              <a:t>comments</a:t>
            </a:r>
          </a:p>
        </p:txBody>
      </p:sp>
      <p:sp>
        <p:nvSpPr>
          <p:cNvPr id="42" name="TextBox 41">
            <a:extLst>
              <a:ext uri="{FF2B5EF4-FFF2-40B4-BE49-F238E27FC236}">
                <a16:creationId xmlns:a16="http://schemas.microsoft.com/office/drawing/2014/main" id="{4BB72D19-447A-496C-8D6D-E33101852EBB}"/>
              </a:ext>
            </a:extLst>
          </p:cNvPr>
          <p:cNvSpPr txBox="1"/>
          <p:nvPr/>
        </p:nvSpPr>
        <p:spPr>
          <a:xfrm>
            <a:off x="8965000" y="1848783"/>
            <a:ext cx="1369285"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Essential information</a:t>
            </a:r>
          </a:p>
        </p:txBody>
      </p:sp>
      <p:sp>
        <p:nvSpPr>
          <p:cNvPr id="43" name="TextBox 42">
            <a:extLst>
              <a:ext uri="{FF2B5EF4-FFF2-40B4-BE49-F238E27FC236}">
                <a16:creationId xmlns:a16="http://schemas.microsoft.com/office/drawing/2014/main" id="{5CD75E72-3BCA-47E0-83F9-1A01B8ABC582}"/>
              </a:ext>
            </a:extLst>
          </p:cNvPr>
          <p:cNvSpPr txBox="1"/>
          <p:nvPr/>
        </p:nvSpPr>
        <p:spPr>
          <a:xfrm>
            <a:off x="8965000" y="4156963"/>
            <a:ext cx="1369285"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Essential information</a:t>
            </a:r>
          </a:p>
        </p:txBody>
      </p:sp>
      <p:sp>
        <p:nvSpPr>
          <p:cNvPr id="45" name="TextBox 44">
            <a:extLst>
              <a:ext uri="{FF2B5EF4-FFF2-40B4-BE49-F238E27FC236}">
                <a16:creationId xmlns:a16="http://schemas.microsoft.com/office/drawing/2014/main" id="{DC0BAD26-00A4-47E8-8A3C-85699FA3B8D0}"/>
              </a:ext>
            </a:extLst>
          </p:cNvPr>
          <p:cNvSpPr txBox="1"/>
          <p:nvPr/>
        </p:nvSpPr>
        <p:spPr>
          <a:xfrm>
            <a:off x="9094843" y="2534292"/>
            <a:ext cx="1239442" cy="400110"/>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Information can be</a:t>
            </a:r>
            <a:br>
              <a:rPr lang="en-AU" sz="1000" dirty="0">
                <a:latin typeface="Arial" panose="020B0604020202020204" pitchFamily="34" charset="0"/>
                <a:cs typeface="Arial" panose="020B0604020202020204" pitchFamily="34" charset="0"/>
              </a:rPr>
            </a:br>
            <a:r>
              <a:rPr lang="en-AU" sz="1000" dirty="0">
                <a:latin typeface="Arial" panose="020B0604020202020204" pitchFamily="34" charset="0"/>
                <a:cs typeface="Arial" panose="020B0604020202020204" pitchFamily="34" charset="0"/>
              </a:rPr>
              <a:t>customised</a:t>
            </a:r>
          </a:p>
        </p:txBody>
      </p:sp>
      <p:sp>
        <p:nvSpPr>
          <p:cNvPr id="46" name="TextBox 45">
            <a:extLst>
              <a:ext uri="{FF2B5EF4-FFF2-40B4-BE49-F238E27FC236}">
                <a16:creationId xmlns:a16="http://schemas.microsoft.com/office/drawing/2014/main" id="{18079F14-D564-4FD3-BD40-8A61A3AD45F7}"/>
              </a:ext>
            </a:extLst>
          </p:cNvPr>
          <p:cNvSpPr txBox="1"/>
          <p:nvPr/>
        </p:nvSpPr>
        <p:spPr>
          <a:xfrm>
            <a:off x="8965000" y="3177217"/>
            <a:ext cx="1369285"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Essential information</a:t>
            </a:r>
          </a:p>
        </p:txBody>
      </p:sp>
      <p:sp>
        <p:nvSpPr>
          <p:cNvPr id="47" name="TextBox 46">
            <a:extLst>
              <a:ext uri="{FF2B5EF4-FFF2-40B4-BE49-F238E27FC236}">
                <a16:creationId xmlns:a16="http://schemas.microsoft.com/office/drawing/2014/main" id="{EB89BFF6-EF42-4620-9157-266CC198F865}"/>
              </a:ext>
            </a:extLst>
          </p:cNvPr>
          <p:cNvSpPr txBox="1"/>
          <p:nvPr/>
        </p:nvSpPr>
        <p:spPr>
          <a:xfrm>
            <a:off x="9011693" y="5262565"/>
            <a:ext cx="1326005" cy="246221"/>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Optional information</a:t>
            </a:r>
          </a:p>
        </p:txBody>
      </p:sp>
      <p:sp>
        <p:nvSpPr>
          <p:cNvPr id="49" name="TextBox 48">
            <a:extLst>
              <a:ext uri="{FF2B5EF4-FFF2-40B4-BE49-F238E27FC236}">
                <a16:creationId xmlns:a16="http://schemas.microsoft.com/office/drawing/2014/main" id="{9746D8C4-1639-4AC2-A899-EFC84819A1B7}"/>
              </a:ext>
            </a:extLst>
          </p:cNvPr>
          <p:cNvSpPr txBox="1"/>
          <p:nvPr/>
        </p:nvSpPr>
        <p:spPr>
          <a:xfrm>
            <a:off x="3546250" y="5271352"/>
            <a:ext cx="1438214" cy="553998"/>
          </a:xfrm>
          <a:prstGeom prst="rect">
            <a:avLst/>
          </a:prstGeom>
          <a:solidFill>
            <a:schemeClr val="accent4"/>
          </a:solidFill>
          <a:ln>
            <a:solidFill>
              <a:schemeClr val="accent1"/>
            </a:solidFill>
          </a:ln>
        </p:spPr>
        <p:txBody>
          <a:bodyPr wrap="none" rtlCol="0">
            <a:spAutoFit/>
          </a:bodyPr>
          <a:lstStyle/>
          <a:p>
            <a:pPr algn="ctr"/>
            <a:r>
              <a:rPr lang="en-AU" sz="1000" dirty="0">
                <a:latin typeface="Arial" panose="020B0604020202020204" pitchFamily="34" charset="0"/>
                <a:cs typeface="Arial" panose="020B0604020202020204" pitchFamily="34" charset="0"/>
              </a:rPr>
              <a:t>Use this space to type</a:t>
            </a:r>
            <a:br>
              <a:rPr lang="en-AU" sz="1000" dirty="0">
                <a:latin typeface="Arial" panose="020B0604020202020204" pitchFamily="34" charset="0"/>
                <a:cs typeface="Arial" panose="020B0604020202020204" pitchFamily="34" charset="0"/>
              </a:rPr>
            </a:br>
            <a:r>
              <a:rPr lang="en-AU" sz="1000" dirty="0">
                <a:latin typeface="Arial" panose="020B0604020202020204" pitchFamily="34" charset="0"/>
                <a:cs typeface="Arial" panose="020B0604020202020204" pitchFamily="34" charset="0"/>
              </a:rPr>
              <a:t>or handwrite notes or</a:t>
            </a:r>
            <a:br>
              <a:rPr lang="en-AU" sz="1000" dirty="0">
                <a:latin typeface="Arial" panose="020B0604020202020204" pitchFamily="34" charset="0"/>
                <a:cs typeface="Arial" panose="020B0604020202020204" pitchFamily="34" charset="0"/>
              </a:rPr>
            </a:br>
            <a:r>
              <a:rPr lang="en-AU" sz="1000" dirty="0">
                <a:latin typeface="Arial" panose="020B0604020202020204" pitchFamily="34" charset="0"/>
                <a:cs typeface="Arial" panose="020B0604020202020204" pitchFamily="34" charset="0"/>
              </a:rPr>
              <a:t>comments</a:t>
            </a:r>
          </a:p>
        </p:txBody>
      </p:sp>
    </p:spTree>
    <p:extLst>
      <p:ext uri="{BB962C8B-B14F-4D97-AF65-F5344CB8AC3E}">
        <p14:creationId xmlns:p14="http://schemas.microsoft.com/office/powerpoint/2010/main" val="1444207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Table 4">
            <a:extLst>
              <a:ext uri="{FF2B5EF4-FFF2-40B4-BE49-F238E27FC236}">
                <a16:creationId xmlns:a16="http://schemas.microsoft.com/office/drawing/2014/main" id="{49C07DB5-4A36-49A4-853E-FEC6F371BDDB}"/>
              </a:ext>
            </a:extLst>
          </p:cNvPr>
          <p:cNvGraphicFramePr>
            <a:graphicFrameLocks/>
          </p:cNvGraphicFramePr>
          <p:nvPr>
            <p:extLst>
              <p:ext uri="{D42A27DB-BD31-4B8C-83A1-F6EECF244321}">
                <p14:modId xmlns:p14="http://schemas.microsoft.com/office/powerpoint/2010/main" val="83629173"/>
              </p:ext>
            </p:extLst>
          </p:nvPr>
        </p:nvGraphicFramePr>
        <p:xfrm>
          <a:off x="305346" y="510902"/>
          <a:ext cx="10076966" cy="6795030"/>
        </p:xfrm>
        <a:graphic>
          <a:graphicData uri="http://schemas.openxmlformats.org/drawingml/2006/table">
            <a:tbl>
              <a:tblPr firstRow="1" bandRow="1">
                <a:tableStyleId>{5C22544A-7EE6-4342-B048-85BDC9FD1C3A}</a:tableStyleId>
              </a:tblPr>
              <a:tblGrid>
                <a:gridCol w="2196000">
                  <a:extLst>
                    <a:ext uri="{9D8B030D-6E8A-4147-A177-3AD203B41FA5}">
                      <a16:colId xmlns:a16="http://schemas.microsoft.com/office/drawing/2014/main" val="2236051413"/>
                    </a:ext>
                  </a:extLst>
                </a:gridCol>
                <a:gridCol w="780974">
                  <a:extLst>
                    <a:ext uri="{9D8B030D-6E8A-4147-A177-3AD203B41FA5}">
                      <a16:colId xmlns:a16="http://schemas.microsoft.com/office/drawing/2014/main" val="1467050447"/>
                    </a:ext>
                  </a:extLst>
                </a:gridCol>
                <a:gridCol w="780974">
                  <a:extLst>
                    <a:ext uri="{9D8B030D-6E8A-4147-A177-3AD203B41FA5}">
                      <a16:colId xmlns:a16="http://schemas.microsoft.com/office/drawing/2014/main" val="1466977800"/>
                    </a:ext>
                  </a:extLst>
                </a:gridCol>
                <a:gridCol w="781200">
                  <a:extLst>
                    <a:ext uri="{9D8B030D-6E8A-4147-A177-3AD203B41FA5}">
                      <a16:colId xmlns:a16="http://schemas.microsoft.com/office/drawing/2014/main" val="3104147415"/>
                    </a:ext>
                  </a:extLst>
                </a:gridCol>
                <a:gridCol w="780974">
                  <a:extLst>
                    <a:ext uri="{9D8B030D-6E8A-4147-A177-3AD203B41FA5}">
                      <a16:colId xmlns:a16="http://schemas.microsoft.com/office/drawing/2014/main" val="382417596"/>
                    </a:ext>
                  </a:extLst>
                </a:gridCol>
                <a:gridCol w="2413920">
                  <a:extLst>
                    <a:ext uri="{9D8B030D-6E8A-4147-A177-3AD203B41FA5}">
                      <a16:colId xmlns:a16="http://schemas.microsoft.com/office/drawing/2014/main" val="2543614686"/>
                    </a:ext>
                  </a:extLst>
                </a:gridCol>
                <a:gridCol w="1299013">
                  <a:extLst>
                    <a:ext uri="{9D8B030D-6E8A-4147-A177-3AD203B41FA5}">
                      <a16:colId xmlns:a16="http://schemas.microsoft.com/office/drawing/2014/main" val="3983361943"/>
                    </a:ext>
                  </a:extLst>
                </a:gridCol>
                <a:gridCol w="1043911">
                  <a:extLst>
                    <a:ext uri="{9D8B030D-6E8A-4147-A177-3AD203B41FA5}">
                      <a16:colId xmlns:a16="http://schemas.microsoft.com/office/drawing/2014/main" val="846020018"/>
                    </a:ext>
                  </a:extLst>
                </a:gridCol>
              </a:tblGrid>
              <a:tr h="413848">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Medicine (Generic name, strength and form)</a:t>
                      </a:r>
                    </a:p>
                  </a:txBody>
                  <a:tcPr marL="68580" marR="68580" marT="0" marB="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How and when to take your medicine </a:t>
                      </a:r>
                    </a:p>
                    <a:p>
                      <a:pPr algn="ct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hMerge="1">
                  <a:txBody>
                    <a:bodyPr/>
                    <a:lstStyle/>
                    <a:p>
                      <a:endParaRPr lang="en-AU" dirty="0"/>
                    </a:p>
                  </a:txBody>
                  <a:tcPr marL="68580" marR="68580" marT="0" marB="0"/>
                </a:tc>
                <a:tc hMerge="1">
                  <a:txBody>
                    <a:bodyPr/>
                    <a:lstStyle/>
                    <a:p>
                      <a:endParaRPr lang="en-AU" dirty="0"/>
                    </a:p>
                  </a:txBody>
                  <a:tcPr marL="68580" marR="68580" marT="0" marB="0"/>
                </a:tc>
                <a:tc hMerge="1">
                  <a:txBody>
                    <a:bodyPr/>
                    <a:lstStyle/>
                    <a:p>
                      <a:pPr>
                        <a:lnSpc>
                          <a:spcPct val="107000"/>
                        </a:lnSpc>
                        <a:spcAft>
                          <a:spcPts val="0"/>
                        </a:spcAft>
                      </a:pPr>
                      <a:endParaRPr lang="en-AU"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About your medicine </a:t>
                      </a:r>
                    </a:p>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(Patient-specific directions) </a:t>
                      </a:r>
                    </a:p>
                  </a:txBody>
                  <a:tcPr marL="68580" marR="68580" marT="0" marB="0"/>
                </a:tc>
                <a:tc gridSpan="2">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your medicine does (Indication)  </a:t>
                      </a:r>
                    </a:p>
                  </a:txBody>
                  <a:tcPr marL="68580" marR="68580" marT="0" marB="0"/>
                </a:tc>
                <a:tc hMerge="1">
                  <a:txBody>
                    <a:bodyPr/>
                    <a:lstStyle/>
                    <a:p>
                      <a:endParaRPr lang="en-AU"/>
                    </a:p>
                  </a:txBody>
                  <a:tcPr/>
                </a:tc>
                <a:extLst>
                  <a:ext uri="{0D108BD9-81ED-4DB2-BD59-A6C34878D82A}">
                    <a16:rowId xmlns:a16="http://schemas.microsoft.com/office/drawing/2014/main" val="2674804387"/>
                  </a:ext>
                </a:extLst>
              </a:tr>
              <a:tr h="496054">
                <a:tc>
                  <a:txBody>
                    <a:bodyPr/>
                    <a:lstStyle/>
                    <a:p>
                      <a:pPr algn="l"/>
                      <a:r>
                        <a:rPr lang="en-US" sz="1100" b="1" dirty="0">
                          <a:latin typeface="Arial" panose="020B0604020202020204" pitchFamily="34" charset="0"/>
                          <a:cs typeface="Arial" panose="020B0604020202020204" pitchFamily="34" charset="0"/>
                        </a:rPr>
                        <a:t>Cut and paste list from prescribing software</a:t>
                      </a:r>
                      <a:endParaRPr lang="en-AU" sz="1100" b="1" dirty="0">
                        <a:latin typeface="Arial" panose="020B0604020202020204" pitchFamily="34" charset="0"/>
                        <a:cs typeface="Arial" panose="020B0604020202020204" pitchFamily="34" charset="0"/>
                      </a:endParaRPr>
                    </a:p>
                  </a:txBody>
                  <a:tcPr marT="36000"/>
                </a:tc>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Delete or cross out columns if not required</a:t>
                      </a:r>
                    </a:p>
                  </a:txBody>
                  <a:tcPr marL="68580" marR="68580" marT="3600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a:t>
                      </a:r>
                    </a:p>
                  </a:txBody>
                  <a:tcPr marT="3600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 or use images</a:t>
                      </a:r>
                    </a:p>
                  </a:txBody>
                  <a:tcPr marT="3600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100" b="1" kern="1200" dirty="0">
                        <a:solidFill>
                          <a:schemeClr val="dk1"/>
                        </a:solidFill>
                        <a:effectLst/>
                        <a:latin typeface="+mn-lt"/>
                        <a:ea typeface="+mn-ea"/>
                        <a:cs typeface="+mn-cs"/>
                      </a:endParaRPr>
                    </a:p>
                  </a:txBody>
                  <a:tcPr/>
                </a:tc>
                <a:extLst>
                  <a:ext uri="{0D108BD9-81ED-4DB2-BD59-A6C34878D82A}">
                    <a16:rowId xmlns:a16="http://schemas.microsoft.com/office/drawing/2014/main" val="331968465"/>
                  </a:ext>
                </a:extLst>
              </a:tr>
              <a:tr h="379296">
                <a:tc>
                  <a:txBody>
                    <a:bodyPr/>
                    <a:lstStyle/>
                    <a:p>
                      <a:endParaRPr lang="en-AU" sz="1100" b="1" dirty="0">
                        <a:latin typeface="Arial" panose="020B0604020202020204" pitchFamily="34" charset="0"/>
                        <a:cs typeface="Arial" panose="020B0604020202020204" pitchFamily="34" charset="0"/>
                      </a:endParaRPr>
                    </a:p>
                  </a:txBody>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EFBA25"/>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48428"/>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676C9E"/>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203863"/>
                    </a:solidFill>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mn-lt"/>
                      </a:endParaRPr>
                    </a:p>
                  </a:txBody>
                  <a:tcPr/>
                </a:tc>
                <a:extLst>
                  <a:ext uri="{0D108BD9-81ED-4DB2-BD59-A6C34878D82A}">
                    <a16:rowId xmlns:a16="http://schemas.microsoft.com/office/drawing/2014/main" val="2348820528"/>
                  </a:ext>
                </a:extLst>
              </a:tr>
              <a:tr h="920977">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Varenicline 1 mg tablet</a:t>
                      </a:r>
                      <a:r>
                        <a:rPr lang="en-AU" sz="1100" b="1" dirty="0">
                          <a:effectLst/>
                          <a:latin typeface="Arial" panose="020B0604020202020204" pitchFamily="34" charset="0"/>
                          <a:ea typeface="Calibri" panose="020F0502020204030204" pitchFamily="34" charset="0"/>
                          <a:cs typeface="Arial" panose="020B0604020202020204" pitchFamily="34" charset="0"/>
                        </a:rPr>
                        <a:t> </a:t>
                      </a: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x</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x</a:t>
                      </a:r>
                    </a:p>
                  </a:txBody>
                  <a:tcPr marL="68580" marR="68580" marT="0" marB="0">
                    <a:solidFill>
                      <a:srgbClr val="83A1D7"/>
                    </a:solidFill>
                  </a:tcPr>
                </a:tc>
                <a:tc>
                  <a:txBody>
                    <a:bodyPr/>
                    <a:lstStyle/>
                    <a:p>
                      <a:pPr>
                        <a:lnSpc>
                          <a:spcPct val="107000"/>
                        </a:lnSpc>
                        <a:spcAft>
                          <a:spcPts val="0"/>
                        </a:spcAft>
                      </a:pPr>
                      <a:r>
                        <a:rPr lang="en-AU" sz="1100" i="1" dirty="0" err="1">
                          <a:effectLst/>
                          <a:latin typeface="Arial" panose="020B0604020202020204" pitchFamily="34" charset="0"/>
                          <a:ea typeface="Calibri" panose="020F0502020204030204" pitchFamily="34" charset="0"/>
                          <a:cs typeface="Arial" panose="020B0604020202020204" pitchFamily="34" charset="0"/>
                        </a:rPr>
                        <a:t>Champix</a:t>
                      </a:r>
                      <a:r>
                        <a:rPr lang="en-AU" sz="1100" i="1" dirty="0">
                          <a:effectLst/>
                          <a:latin typeface="Arial" panose="020B0604020202020204" pitchFamily="34" charset="0"/>
                          <a:ea typeface="Calibri" panose="020F0502020204030204" pitchFamily="34" charset="0"/>
                          <a:cs typeface="Arial" panose="020B0604020202020204" pitchFamily="34" charset="0"/>
                        </a:rPr>
                        <a:t>.</a:t>
                      </a:r>
                      <a:r>
                        <a:rPr lang="en-AU" sz="1100" dirty="0">
                          <a:effectLst/>
                          <a:latin typeface="Arial" panose="020B0604020202020204" pitchFamily="34" charset="0"/>
                          <a:ea typeface="Calibri" panose="020F0502020204030204" pitchFamily="34" charset="0"/>
                          <a:cs typeface="Arial" panose="020B0604020202020204" pitchFamily="34" charset="0"/>
                        </a:rPr>
                        <a:t> Take with food. </a:t>
                      </a:r>
                    </a:p>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Started 1/7/2018. Expected to finish 1/10/2018.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to stop smoking</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2311044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Sertraline 50 mg tablet</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Improve mood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1611089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Metformin 1 </a:t>
                      </a:r>
                      <a:r>
                        <a:rPr lang="en-AU" sz="1100">
                          <a:effectLst/>
                          <a:latin typeface="Arial" panose="020B0604020202020204" pitchFamily="34" charset="0"/>
                          <a:ea typeface="Calibri" panose="020F0502020204030204" pitchFamily="34" charset="0"/>
                          <a:cs typeface="Arial" panose="020B0604020202020204" pitchFamily="34" charset="0"/>
                        </a:rPr>
                        <a:t>g XR tablet</a:t>
                      </a: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Take with food</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Diabetes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6390336"/>
                  </a:ext>
                </a:extLst>
              </a:tr>
              <a:tr h="921774">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Fenofibrate 145 mg tablet</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eyes”?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24883064"/>
                  </a:ext>
                </a:extLst>
              </a:tr>
              <a:tr h="929149">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Salbutamol 100 microgram puffer</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Use when needed. Works best 1 spray at a time with a spacer. In an emergency have 4 sprays every 4 minutes and get help.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Short wind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98064289"/>
                  </a:ext>
                </a:extLst>
              </a:tr>
              <a:tr h="919880">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Tiotropium 2.5 micrograms/ </a:t>
                      </a:r>
                      <a:r>
                        <a:rPr lang="en-AU" sz="1100" dirty="0" err="1">
                          <a:effectLst/>
                          <a:latin typeface="Arial" panose="020B0604020202020204" pitchFamily="34" charset="0"/>
                          <a:ea typeface="Calibri" panose="020F0502020204030204" pitchFamily="34" charset="0"/>
                          <a:cs typeface="Arial" panose="020B0604020202020204" pitchFamily="34" charset="0"/>
                        </a:rPr>
                        <a:t>olodaterol</a:t>
                      </a:r>
                      <a:r>
                        <a:rPr lang="en-AU" sz="1100" dirty="0">
                          <a:effectLst/>
                          <a:latin typeface="Arial" panose="020B0604020202020204" pitchFamily="34" charset="0"/>
                          <a:ea typeface="Calibri" panose="020F0502020204030204" pitchFamily="34" charset="0"/>
                          <a:cs typeface="Arial" panose="020B0604020202020204" pitchFamily="34" charset="0"/>
                        </a:rPr>
                        <a:t> 2.5 micrograms puffer</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i="1">
                          <a:effectLst/>
                          <a:latin typeface="Arial" panose="020B0604020202020204" pitchFamily="34" charset="0"/>
                          <a:ea typeface="Calibri" panose="020F0502020204030204" pitchFamily="34" charset="0"/>
                          <a:cs typeface="Arial" panose="020B0604020202020204" pitchFamily="34" charset="0"/>
                        </a:rPr>
                        <a:t>Spiolto. </a:t>
                      </a:r>
                      <a:r>
                        <a:rPr lang="en-AU" sz="1100">
                          <a:effectLst/>
                          <a:latin typeface="Arial" panose="020B0604020202020204" pitchFamily="34" charset="0"/>
                          <a:ea typeface="Calibri" panose="020F0502020204030204" pitchFamily="34" charset="0"/>
                          <a:cs typeface="Arial" panose="020B0604020202020204" pitchFamily="34" charset="0"/>
                        </a:rPr>
                        <a:t>Inhale 2 sprays every morning</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Prevent short wind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77788270"/>
                  </a:ext>
                </a:extLst>
              </a:tr>
            </a:tbl>
          </a:graphicData>
        </a:graphic>
      </p:graphicFrame>
      <p:pic>
        <p:nvPicPr>
          <p:cNvPr id="37" name="Picture 36" descr="Logo, icon&#10;&#10;Description automatically generated">
            <a:extLst>
              <a:ext uri="{FF2B5EF4-FFF2-40B4-BE49-F238E27FC236}">
                <a16:creationId xmlns:a16="http://schemas.microsoft.com/office/drawing/2014/main" id="{32E6E295-0231-40AB-993B-3D2020F23D4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45823" y="1259557"/>
            <a:ext cx="428740" cy="500950"/>
          </a:xfrm>
          <a:prstGeom prst="rect">
            <a:avLst/>
          </a:prstGeom>
        </p:spPr>
      </p:pic>
      <p:pic>
        <p:nvPicPr>
          <p:cNvPr id="38" name="Picture 37" descr="Icon&#10;&#10;Description automatically generated">
            <a:extLst>
              <a:ext uri="{FF2B5EF4-FFF2-40B4-BE49-F238E27FC236}">
                <a16:creationId xmlns:a16="http://schemas.microsoft.com/office/drawing/2014/main" id="{43BBAABA-2CED-42FA-BDD1-0F88FEA347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5786" y="1259557"/>
            <a:ext cx="428740" cy="500950"/>
          </a:xfrm>
          <a:prstGeom prst="rect">
            <a:avLst/>
          </a:prstGeom>
        </p:spPr>
      </p:pic>
      <p:pic>
        <p:nvPicPr>
          <p:cNvPr id="39" name="Picture 38" descr="Icon&#10;&#10;Description automatically generated">
            <a:extLst>
              <a:ext uri="{FF2B5EF4-FFF2-40B4-BE49-F238E27FC236}">
                <a16:creationId xmlns:a16="http://schemas.microsoft.com/office/drawing/2014/main" id="{FC912D8C-4CA9-40EF-8ADA-3BA1373F0B8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73698" y="1264445"/>
            <a:ext cx="428740" cy="500950"/>
          </a:xfrm>
          <a:prstGeom prst="rect">
            <a:avLst/>
          </a:prstGeom>
        </p:spPr>
      </p:pic>
      <p:pic>
        <p:nvPicPr>
          <p:cNvPr id="40" name="Picture 39" descr="Icon&#10;&#10;Description automatically generated">
            <a:extLst>
              <a:ext uri="{FF2B5EF4-FFF2-40B4-BE49-F238E27FC236}">
                <a16:creationId xmlns:a16="http://schemas.microsoft.com/office/drawing/2014/main" id="{F4753E16-747B-4C3B-967D-A2820FFB4AD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81610" y="1259557"/>
            <a:ext cx="428740" cy="500950"/>
          </a:xfrm>
          <a:prstGeom prst="rect">
            <a:avLst/>
          </a:prstGeom>
        </p:spPr>
      </p:pic>
      <p:sp>
        <p:nvSpPr>
          <p:cNvPr id="16" name="Text Placeholder 15">
            <a:extLst>
              <a:ext uri="{FF2B5EF4-FFF2-40B4-BE49-F238E27FC236}">
                <a16:creationId xmlns:a16="http://schemas.microsoft.com/office/drawing/2014/main" id="{0768124A-87D8-47A4-9635-4BDC600568F3}"/>
              </a:ext>
            </a:extLst>
          </p:cNvPr>
          <p:cNvSpPr>
            <a:spLocks noGrp="1"/>
          </p:cNvSpPr>
          <p:nvPr>
            <p:ph type="body" sz="quarter" idx="24"/>
          </p:nvPr>
        </p:nvSpPr>
        <p:spPr/>
        <p:txBody>
          <a:bodyPr/>
          <a:lstStyle/>
          <a:p>
            <a:endParaRPr lang="en-AU"/>
          </a:p>
        </p:txBody>
      </p:sp>
      <p:sp>
        <p:nvSpPr>
          <p:cNvPr id="17" name="Text Placeholder 16">
            <a:extLst>
              <a:ext uri="{FF2B5EF4-FFF2-40B4-BE49-F238E27FC236}">
                <a16:creationId xmlns:a16="http://schemas.microsoft.com/office/drawing/2014/main" id="{907E4EE3-0A3B-479A-913F-2E9265A2E437}"/>
              </a:ext>
            </a:extLst>
          </p:cNvPr>
          <p:cNvSpPr>
            <a:spLocks noGrp="1"/>
          </p:cNvSpPr>
          <p:nvPr>
            <p:ph type="body" sz="quarter" idx="30"/>
          </p:nvPr>
        </p:nvSpPr>
        <p:spPr/>
        <p:txBody>
          <a:bodyPr/>
          <a:lstStyle/>
          <a:p>
            <a:endParaRPr lang="en-AU"/>
          </a:p>
        </p:txBody>
      </p:sp>
      <p:sp>
        <p:nvSpPr>
          <p:cNvPr id="18" name="Text Placeholder 17">
            <a:extLst>
              <a:ext uri="{FF2B5EF4-FFF2-40B4-BE49-F238E27FC236}">
                <a16:creationId xmlns:a16="http://schemas.microsoft.com/office/drawing/2014/main" id="{DF2E6712-8010-4168-A34A-F21D47FD1227}"/>
              </a:ext>
            </a:extLst>
          </p:cNvPr>
          <p:cNvSpPr>
            <a:spLocks noGrp="1"/>
          </p:cNvSpPr>
          <p:nvPr>
            <p:ph type="body" sz="quarter" idx="48"/>
          </p:nvPr>
        </p:nvSpPr>
        <p:spPr/>
        <p:txBody>
          <a:bodyPr/>
          <a:lstStyle/>
          <a:p>
            <a:endParaRPr lang="en-AU"/>
          </a:p>
        </p:txBody>
      </p:sp>
      <p:sp>
        <p:nvSpPr>
          <p:cNvPr id="19" name="Text Placeholder 18">
            <a:extLst>
              <a:ext uri="{FF2B5EF4-FFF2-40B4-BE49-F238E27FC236}">
                <a16:creationId xmlns:a16="http://schemas.microsoft.com/office/drawing/2014/main" id="{0FF69CF3-3B77-4CA7-B856-88D01CF1C13E}"/>
              </a:ext>
            </a:extLst>
          </p:cNvPr>
          <p:cNvSpPr>
            <a:spLocks noGrp="1"/>
          </p:cNvSpPr>
          <p:nvPr>
            <p:ph type="body" sz="quarter" idx="50"/>
          </p:nvPr>
        </p:nvSpPr>
        <p:spPr/>
        <p:txBody>
          <a:bodyPr/>
          <a:lstStyle/>
          <a:p>
            <a:endParaRPr lang="en-AU"/>
          </a:p>
        </p:txBody>
      </p:sp>
      <p:sp>
        <p:nvSpPr>
          <p:cNvPr id="20" name="Text Placeholder 19">
            <a:extLst>
              <a:ext uri="{FF2B5EF4-FFF2-40B4-BE49-F238E27FC236}">
                <a16:creationId xmlns:a16="http://schemas.microsoft.com/office/drawing/2014/main" id="{3E3C4ED7-FC3A-4B40-810B-DF28C86FB580}"/>
              </a:ext>
            </a:extLst>
          </p:cNvPr>
          <p:cNvSpPr>
            <a:spLocks noGrp="1"/>
          </p:cNvSpPr>
          <p:nvPr>
            <p:ph type="body" sz="quarter" idx="51"/>
          </p:nvPr>
        </p:nvSpPr>
        <p:spPr/>
        <p:txBody>
          <a:bodyPr/>
          <a:lstStyle/>
          <a:p>
            <a:endParaRPr lang="en-AU"/>
          </a:p>
        </p:txBody>
      </p:sp>
      <p:sp>
        <p:nvSpPr>
          <p:cNvPr id="21" name="Text Placeholder 20">
            <a:extLst>
              <a:ext uri="{FF2B5EF4-FFF2-40B4-BE49-F238E27FC236}">
                <a16:creationId xmlns:a16="http://schemas.microsoft.com/office/drawing/2014/main" id="{A27D45D2-24F6-46F9-991D-1AEF9267DDC2}"/>
              </a:ext>
            </a:extLst>
          </p:cNvPr>
          <p:cNvSpPr>
            <a:spLocks noGrp="1"/>
          </p:cNvSpPr>
          <p:nvPr>
            <p:ph type="body" sz="quarter" idx="53"/>
          </p:nvPr>
        </p:nvSpPr>
        <p:spPr/>
        <p:txBody>
          <a:bodyPr/>
          <a:lstStyle/>
          <a:p>
            <a:endParaRPr lang="en-AU"/>
          </a:p>
        </p:txBody>
      </p:sp>
      <p:sp>
        <p:nvSpPr>
          <p:cNvPr id="22" name="Text Placeholder 21">
            <a:extLst>
              <a:ext uri="{FF2B5EF4-FFF2-40B4-BE49-F238E27FC236}">
                <a16:creationId xmlns:a16="http://schemas.microsoft.com/office/drawing/2014/main" id="{EDB9A2C7-BE3B-4D75-A389-A16BEE57417C}"/>
              </a:ext>
            </a:extLst>
          </p:cNvPr>
          <p:cNvSpPr>
            <a:spLocks noGrp="1"/>
          </p:cNvSpPr>
          <p:nvPr>
            <p:ph type="body" sz="quarter" idx="61"/>
          </p:nvPr>
        </p:nvSpPr>
        <p:spPr/>
        <p:txBody>
          <a:bodyPr/>
          <a:lstStyle/>
          <a:p>
            <a:endParaRPr lang="en-AU"/>
          </a:p>
        </p:txBody>
      </p:sp>
      <p:sp>
        <p:nvSpPr>
          <p:cNvPr id="23" name="Text Placeholder 22">
            <a:extLst>
              <a:ext uri="{FF2B5EF4-FFF2-40B4-BE49-F238E27FC236}">
                <a16:creationId xmlns:a16="http://schemas.microsoft.com/office/drawing/2014/main" id="{E6F44DD1-C4ED-42D7-948D-0176DEAED369}"/>
              </a:ext>
            </a:extLst>
          </p:cNvPr>
          <p:cNvSpPr>
            <a:spLocks noGrp="1"/>
          </p:cNvSpPr>
          <p:nvPr>
            <p:ph type="body" sz="quarter" idx="63"/>
          </p:nvPr>
        </p:nvSpPr>
        <p:spPr/>
        <p:txBody>
          <a:bodyPr/>
          <a:lstStyle/>
          <a:p>
            <a:endParaRPr lang="en-AU"/>
          </a:p>
        </p:txBody>
      </p:sp>
      <p:sp>
        <p:nvSpPr>
          <p:cNvPr id="26" name="Picture Placeholder 25">
            <a:extLst>
              <a:ext uri="{FF2B5EF4-FFF2-40B4-BE49-F238E27FC236}">
                <a16:creationId xmlns:a16="http://schemas.microsoft.com/office/drawing/2014/main" id="{DCE32FF0-0814-4539-9A75-5AB7C385F09C}"/>
              </a:ext>
            </a:extLst>
          </p:cNvPr>
          <p:cNvSpPr>
            <a:spLocks noGrp="1"/>
          </p:cNvSpPr>
          <p:nvPr>
            <p:ph type="pic" sz="quarter" idx="84"/>
          </p:nvPr>
        </p:nvSpPr>
        <p:spPr/>
      </p:sp>
      <p:sp>
        <p:nvSpPr>
          <p:cNvPr id="27" name="Picture Placeholder 26">
            <a:extLst>
              <a:ext uri="{FF2B5EF4-FFF2-40B4-BE49-F238E27FC236}">
                <a16:creationId xmlns:a16="http://schemas.microsoft.com/office/drawing/2014/main" id="{9FECD1FD-6A79-40C8-A889-0B6D0F72CBFF}"/>
              </a:ext>
            </a:extLst>
          </p:cNvPr>
          <p:cNvSpPr>
            <a:spLocks noGrp="1"/>
          </p:cNvSpPr>
          <p:nvPr>
            <p:ph type="pic" sz="quarter" idx="85"/>
          </p:nvPr>
        </p:nvSpPr>
        <p:spPr/>
      </p:sp>
      <p:pic>
        <p:nvPicPr>
          <p:cNvPr id="33" name="Picture Placeholder 32" descr="Icon&#10;&#10;Description automatically generated">
            <a:extLst>
              <a:ext uri="{FF2B5EF4-FFF2-40B4-BE49-F238E27FC236}">
                <a16:creationId xmlns:a16="http://schemas.microsoft.com/office/drawing/2014/main" id="{B4F75AF8-2A6A-444A-B929-47BF613EB974}"/>
              </a:ext>
            </a:extLst>
          </p:cNvPr>
          <p:cNvPicPr>
            <a:picLocks noGrp="1" noChangeAspect="1"/>
          </p:cNvPicPr>
          <p:nvPr>
            <p:ph type="pic" sz="quarter" idx="66"/>
          </p:nvPr>
        </p:nvPicPr>
        <p:blipFill>
          <a:blip r:embed="rId6" cstate="print">
            <a:extLst>
              <a:ext uri="{28A0092B-C50C-407E-A947-70E740481C1C}">
                <a14:useLocalDpi xmlns:a14="http://schemas.microsoft.com/office/drawing/2010/main" val="0"/>
              </a:ext>
            </a:extLst>
          </a:blip>
          <a:srcRect l="99" r="99"/>
          <a:stretch>
            <a:fillRect/>
          </a:stretch>
        </p:blipFill>
        <p:spPr/>
      </p:pic>
      <p:sp>
        <p:nvSpPr>
          <p:cNvPr id="25" name="Picture Placeholder 24">
            <a:extLst>
              <a:ext uri="{FF2B5EF4-FFF2-40B4-BE49-F238E27FC236}">
                <a16:creationId xmlns:a16="http://schemas.microsoft.com/office/drawing/2014/main" id="{EB3A5AD8-8D5C-414D-9A69-934B75845ED3}"/>
              </a:ext>
            </a:extLst>
          </p:cNvPr>
          <p:cNvSpPr>
            <a:spLocks noGrp="1"/>
          </p:cNvSpPr>
          <p:nvPr>
            <p:ph type="pic" sz="quarter" idx="67"/>
          </p:nvPr>
        </p:nvSpPr>
        <p:spPr/>
      </p:sp>
      <p:pic>
        <p:nvPicPr>
          <p:cNvPr id="31" name="Picture Placeholder 30" descr="A picture containing vector graphics&#10;&#10;Description automatically generated">
            <a:extLst>
              <a:ext uri="{FF2B5EF4-FFF2-40B4-BE49-F238E27FC236}">
                <a16:creationId xmlns:a16="http://schemas.microsoft.com/office/drawing/2014/main" id="{1EAC0BF5-2B3A-440A-911A-4F400604DD41}"/>
              </a:ext>
            </a:extLst>
          </p:cNvPr>
          <p:cNvPicPr>
            <a:picLocks noGrp="1" noChangeAspect="1"/>
          </p:cNvPicPr>
          <p:nvPr>
            <p:ph type="pic" sz="quarter" idx="88"/>
          </p:nvPr>
        </p:nvPicPr>
        <p:blipFill>
          <a:blip r:embed="rId7" cstate="print">
            <a:extLst>
              <a:ext uri="{28A0092B-C50C-407E-A947-70E740481C1C}">
                <a14:useLocalDpi xmlns:a14="http://schemas.microsoft.com/office/drawing/2010/main" val="0"/>
              </a:ext>
            </a:extLst>
          </a:blip>
          <a:srcRect l="99" r="99"/>
          <a:stretch>
            <a:fillRect/>
          </a:stretch>
        </p:blipFill>
        <p:spPr/>
      </p:pic>
      <p:pic>
        <p:nvPicPr>
          <p:cNvPr id="35" name="Picture Placeholder 34">
            <a:extLst>
              <a:ext uri="{FF2B5EF4-FFF2-40B4-BE49-F238E27FC236}">
                <a16:creationId xmlns:a16="http://schemas.microsoft.com/office/drawing/2014/main" id="{E0F4508F-2871-4861-8424-19B62A9DD9EE}"/>
              </a:ext>
            </a:extLst>
          </p:cNvPr>
          <p:cNvPicPr>
            <a:picLocks noGrp="1" noChangeAspect="1"/>
          </p:cNvPicPr>
          <p:nvPr>
            <p:ph type="pic" sz="quarter" idx="89"/>
          </p:nvPr>
        </p:nvPicPr>
        <p:blipFill>
          <a:blip r:embed="rId8" cstate="print">
            <a:extLst>
              <a:ext uri="{28A0092B-C50C-407E-A947-70E740481C1C}">
                <a14:useLocalDpi xmlns:a14="http://schemas.microsoft.com/office/drawing/2010/main" val="0"/>
              </a:ext>
            </a:extLst>
          </a:blip>
          <a:srcRect l="4480" r="4480"/>
          <a:stretch>
            <a:fillRect/>
          </a:stretch>
        </p:blipFill>
        <p:spPr/>
      </p:pic>
    </p:spTree>
    <p:extLst>
      <p:ext uri="{BB962C8B-B14F-4D97-AF65-F5344CB8AC3E}">
        <p14:creationId xmlns:p14="http://schemas.microsoft.com/office/powerpoint/2010/main" val="4282410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4" name="Table 4">
            <a:extLst>
              <a:ext uri="{FF2B5EF4-FFF2-40B4-BE49-F238E27FC236}">
                <a16:creationId xmlns:a16="http://schemas.microsoft.com/office/drawing/2014/main" id="{4D9A3AFE-DCB4-4477-8E12-4F978B5EADE4}"/>
              </a:ext>
            </a:extLst>
          </p:cNvPr>
          <p:cNvGraphicFramePr>
            <a:graphicFrameLocks/>
          </p:cNvGraphicFramePr>
          <p:nvPr/>
        </p:nvGraphicFramePr>
        <p:xfrm>
          <a:off x="305346" y="1316983"/>
          <a:ext cx="10076966" cy="5875150"/>
        </p:xfrm>
        <a:graphic>
          <a:graphicData uri="http://schemas.openxmlformats.org/drawingml/2006/table">
            <a:tbl>
              <a:tblPr firstRow="1" bandRow="1">
                <a:tableStyleId>{5C22544A-7EE6-4342-B048-85BDC9FD1C3A}</a:tableStyleId>
              </a:tblPr>
              <a:tblGrid>
                <a:gridCol w="2196000">
                  <a:extLst>
                    <a:ext uri="{9D8B030D-6E8A-4147-A177-3AD203B41FA5}">
                      <a16:colId xmlns:a16="http://schemas.microsoft.com/office/drawing/2014/main" val="2236051413"/>
                    </a:ext>
                  </a:extLst>
                </a:gridCol>
                <a:gridCol w="780974">
                  <a:extLst>
                    <a:ext uri="{9D8B030D-6E8A-4147-A177-3AD203B41FA5}">
                      <a16:colId xmlns:a16="http://schemas.microsoft.com/office/drawing/2014/main" val="1467050447"/>
                    </a:ext>
                  </a:extLst>
                </a:gridCol>
                <a:gridCol w="780974">
                  <a:extLst>
                    <a:ext uri="{9D8B030D-6E8A-4147-A177-3AD203B41FA5}">
                      <a16:colId xmlns:a16="http://schemas.microsoft.com/office/drawing/2014/main" val="1466977800"/>
                    </a:ext>
                  </a:extLst>
                </a:gridCol>
                <a:gridCol w="781200">
                  <a:extLst>
                    <a:ext uri="{9D8B030D-6E8A-4147-A177-3AD203B41FA5}">
                      <a16:colId xmlns:a16="http://schemas.microsoft.com/office/drawing/2014/main" val="3104147415"/>
                    </a:ext>
                  </a:extLst>
                </a:gridCol>
                <a:gridCol w="780974">
                  <a:extLst>
                    <a:ext uri="{9D8B030D-6E8A-4147-A177-3AD203B41FA5}">
                      <a16:colId xmlns:a16="http://schemas.microsoft.com/office/drawing/2014/main" val="382417596"/>
                    </a:ext>
                  </a:extLst>
                </a:gridCol>
                <a:gridCol w="2413920">
                  <a:extLst>
                    <a:ext uri="{9D8B030D-6E8A-4147-A177-3AD203B41FA5}">
                      <a16:colId xmlns:a16="http://schemas.microsoft.com/office/drawing/2014/main" val="2543614686"/>
                    </a:ext>
                  </a:extLst>
                </a:gridCol>
                <a:gridCol w="1299013">
                  <a:extLst>
                    <a:ext uri="{9D8B030D-6E8A-4147-A177-3AD203B41FA5}">
                      <a16:colId xmlns:a16="http://schemas.microsoft.com/office/drawing/2014/main" val="3983361943"/>
                    </a:ext>
                  </a:extLst>
                </a:gridCol>
                <a:gridCol w="1043911">
                  <a:extLst>
                    <a:ext uri="{9D8B030D-6E8A-4147-A177-3AD203B41FA5}">
                      <a16:colId xmlns:a16="http://schemas.microsoft.com/office/drawing/2014/main" val="846020018"/>
                    </a:ext>
                  </a:extLst>
                </a:gridCol>
              </a:tblGrid>
              <a:tr h="413848">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Medicine (Generic name, strength and form)</a:t>
                      </a:r>
                    </a:p>
                  </a:txBody>
                  <a:tcPr marL="68580" marR="68580" marT="0" marB="0"/>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How and when to take your medicine </a:t>
                      </a:r>
                    </a:p>
                    <a:p>
                      <a:pPr algn="ct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hMerge="1">
                  <a:txBody>
                    <a:bodyPr/>
                    <a:lstStyle/>
                    <a:p>
                      <a:endParaRPr lang="en-AU" dirty="0"/>
                    </a:p>
                  </a:txBody>
                  <a:tcPr marL="68580" marR="68580" marT="0" marB="0"/>
                </a:tc>
                <a:tc hMerge="1">
                  <a:txBody>
                    <a:bodyPr/>
                    <a:lstStyle/>
                    <a:p>
                      <a:endParaRPr lang="en-AU" dirty="0"/>
                    </a:p>
                  </a:txBody>
                  <a:tcPr marL="68580" marR="68580" marT="0" marB="0"/>
                </a:tc>
                <a:tc hMerge="1">
                  <a:txBody>
                    <a:bodyPr/>
                    <a:lstStyle/>
                    <a:p>
                      <a:pPr>
                        <a:lnSpc>
                          <a:spcPct val="107000"/>
                        </a:lnSpc>
                        <a:spcAft>
                          <a:spcPts val="0"/>
                        </a:spcAft>
                      </a:pPr>
                      <a:endParaRPr lang="en-AU" sz="1100" dirty="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About your medicine </a:t>
                      </a:r>
                    </a:p>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(Patient-specific directions) </a:t>
                      </a:r>
                    </a:p>
                  </a:txBody>
                  <a:tcPr marL="68580" marR="68580" marT="0" marB="0"/>
                </a:tc>
                <a:tc gridSpan="2">
                  <a:txBody>
                    <a:bodyPr/>
                    <a:lstStyle/>
                    <a:p>
                      <a:pPr>
                        <a:lnSpc>
                          <a:spcPct val="107000"/>
                        </a:lnSpc>
                        <a:spcAft>
                          <a:spcPts val="0"/>
                        </a:spcAft>
                      </a:pPr>
                      <a:r>
                        <a:rPr lang="en-AU" sz="1200" b="1" dirty="0">
                          <a:solidFill>
                            <a:schemeClr val="bg1"/>
                          </a:solidFill>
                          <a:effectLst/>
                          <a:latin typeface="Arial" panose="020B0604020202020204" pitchFamily="34" charset="0"/>
                          <a:ea typeface="Calibri" panose="020F0502020204030204" pitchFamily="34" charset="0"/>
                          <a:cs typeface="Arial" panose="020B0604020202020204" pitchFamily="34" charset="0"/>
                        </a:rPr>
                        <a:t>What your medicine does (Indication)  </a:t>
                      </a:r>
                    </a:p>
                  </a:txBody>
                  <a:tcPr marL="68580" marR="68580" marT="0" marB="0"/>
                </a:tc>
                <a:tc hMerge="1">
                  <a:txBody>
                    <a:bodyPr/>
                    <a:lstStyle/>
                    <a:p>
                      <a:endParaRPr lang="en-AU"/>
                    </a:p>
                  </a:txBody>
                  <a:tcPr/>
                </a:tc>
                <a:extLst>
                  <a:ext uri="{0D108BD9-81ED-4DB2-BD59-A6C34878D82A}">
                    <a16:rowId xmlns:a16="http://schemas.microsoft.com/office/drawing/2014/main" val="2674804387"/>
                  </a:ext>
                </a:extLst>
              </a:tr>
              <a:tr h="496054">
                <a:tc>
                  <a:txBody>
                    <a:bodyPr/>
                    <a:lstStyle/>
                    <a:p>
                      <a:pPr algn="l"/>
                      <a:r>
                        <a:rPr lang="en-US" sz="1100" b="1" dirty="0">
                          <a:latin typeface="Arial" panose="020B0604020202020204" pitchFamily="34" charset="0"/>
                          <a:cs typeface="Arial" panose="020B0604020202020204" pitchFamily="34" charset="0"/>
                        </a:rPr>
                        <a:t>Cut and paste list from prescribing software</a:t>
                      </a:r>
                      <a:endParaRPr lang="en-AU" sz="1100" b="1" dirty="0">
                        <a:latin typeface="Arial" panose="020B0604020202020204" pitchFamily="34" charset="0"/>
                        <a:cs typeface="Arial" panose="020B0604020202020204" pitchFamily="34" charset="0"/>
                      </a:endParaRPr>
                    </a:p>
                  </a:txBody>
                  <a:tcPr marT="36000"/>
                </a:tc>
                <a:tc gridSpan="4">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Delete or cross out columns if not required</a:t>
                      </a:r>
                    </a:p>
                  </a:txBody>
                  <a:tcPr marL="68580" marR="68580" marT="3600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hMerge="1">
                  <a:txBody>
                    <a:bodyPr/>
                    <a:lstStyle/>
                    <a:p>
                      <a:pPr>
                        <a:lnSpc>
                          <a:spcPct val="107000"/>
                        </a:lnSpc>
                        <a:spcAft>
                          <a:spcPts val="0"/>
                        </a:spcAft>
                      </a:pPr>
                      <a:endParaRPr lang="en-AU" sz="1400" b="1" dirty="0">
                        <a:effectLst/>
                        <a:latin typeface="+mn-lt"/>
                        <a:ea typeface="Calibri" panose="020F0502020204030204" pitchFamily="34" charset="0"/>
                        <a:cs typeface="Arial" panose="020B0604020202020204" pitchFamily="34" charset="0"/>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a:t>
                      </a:r>
                    </a:p>
                  </a:txBody>
                  <a:tcPr marT="36000"/>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100" b="1" kern="1200" dirty="0">
                          <a:solidFill>
                            <a:schemeClr val="dk1"/>
                          </a:solidFill>
                          <a:effectLst/>
                          <a:latin typeface="Arial" panose="020B0604020202020204" pitchFamily="34" charset="0"/>
                          <a:ea typeface="+mn-ea"/>
                          <a:cs typeface="Arial" panose="020B0604020202020204" pitchFamily="34" charset="0"/>
                        </a:rPr>
                        <a:t>Adjust wording to suit patient understanding or use images</a:t>
                      </a:r>
                    </a:p>
                  </a:txBody>
                  <a:tcPr marT="36000"/>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AU" sz="1100" b="1" kern="1200" dirty="0">
                        <a:solidFill>
                          <a:schemeClr val="dk1"/>
                        </a:solidFill>
                        <a:effectLst/>
                        <a:latin typeface="+mn-lt"/>
                        <a:ea typeface="+mn-ea"/>
                        <a:cs typeface="+mn-cs"/>
                      </a:endParaRPr>
                    </a:p>
                  </a:txBody>
                  <a:tcPr/>
                </a:tc>
                <a:extLst>
                  <a:ext uri="{0D108BD9-81ED-4DB2-BD59-A6C34878D82A}">
                    <a16:rowId xmlns:a16="http://schemas.microsoft.com/office/drawing/2014/main" val="331968465"/>
                  </a:ext>
                </a:extLst>
              </a:tr>
              <a:tr h="379296">
                <a:tc>
                  <a:txBody>
                    <a:bodyPr/>
                    <a:lstStyle/>
                    <a:p>
                      <a:endParaRPr lang="en-AU" sz="1100" b="1" dirty="0">
                        <a:latin typeface="Arial" panose="020B0604020202020204" pitchFamily="34" charset="0"/>
                        <a:cs typeface="Arial" panose="020B0604020202020204" pitchFamily="34" charset="0"/>
                      </a:endParaRPr>
                    </a:p>
                  </a:txBody>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EFBA25"/>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F48428"/>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676C9E"/>
                    </a:solidFill>
                  </a:tcPr>
                </a:tc>
                <a:tc>
                  <a:txBody>
                    <a:bodyPr/>
                    <a:lstStyle/>
                    <a:p>
                      <a:pPr>
                        <a:lnSpc>
                          <a:spcPct val="107000"/>
                        </a:lnSpc>
                        <a:spcAft>
                          <a:spcPts val="0"/>
                        </a:spcAft>
                      </a:pPr>
                      <a:endParaRPr lang="en-AU" sz="11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solidFill>
                      <a:srgbClr val="203863"/>
                    </a:solidFill>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Arial" panose="020B0604020202020204" pitchFamily="34" charset="0"/>
                        <a:cs typeface="Arial" panose="020B0604020202020204" pitchFamily="34" charset="0"/>
                      </a:endParaRPr>
                    </a:p>
                  </a:txBody>
                  <a:tcPr/>
                </a:tc>
                <a:tc>
                  <a:txBody>
                    <a:bodyPr/>
                    <a:lstStyle/>
                    <a:p>
                      <a:endParaRPr lang="en-AU" sz="1100" b="1" dirty="0">
                        <a:latin typeface="+mn-lt"/>
                      </a:endParaRPr>
                    </a:p>
                  </a:txBody>
                  <a:tcPr/>
                </a:tc>
                <a:extLst>
                  <a:ext uri="{0D108BD9-81ED-4DB2-BD59-A6C34878D82A}">
                    <a16:rowId xmlns:a16="http://schemas.microsoft.com/office/drawing/2014/main" val="2348820528"/>
                  </a:ext>
                </a:extLst>
              </a:tr>
              <a:tr h="920977">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Varenicline 1 mg tablet</a:t>
                      </a:r>
                      <a:r>
                        <a:rPr lang="en-AU" sz="1100" b="1" dirty="0">
                          <a:effectLst/>
                          <a:latin typeface="Arial" panose="020B0604020202020204" pitchFamily="34" charset="0"/>
                          <a:ea typeface="Calibri" panose="020F0502020204030204" pitchFamily="34" charset="0"/>
                          <a:cs typeface="Arial" panose="020B0604020202020204" pitchFamily="34" charset="0"/>
                        </a:rPr>
                        <a:t> </a:t>
                      </a:r>
                      <a:endParaRPr lang="en-AU" sz="11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x</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x</a:t>
                      </a:r>
                    </a:p>
                  </a:txBody>
                  <a:tcPr marL="68580" marR="68580" marT="0" marB="0">
                    <a:solidFill>
                      <a:srgbClr val="83A1D7"/>
                    </a:solidFill>
                  </a:tcPr>
                </a:tc>
                <a:tc>
                  <a:txBody>
                    <a:bodyPr/>
                    <a:lstStyle/>
                    <a:p>
                      <a:pPr>
                        <a:lnSpc>
                          <a:spcPct val="107000"/>
                        </a:lnSpc>
                        <a:spcAft>
                          <a:spcPts val="0"/>
                        </a:spcAft>
                      </a:pPr>
                      <a:r>
                        <a:rPr lang="en-AU" sz="1100" i="1" dirty="0" err="1">
                          <a:effectLst/>
                          <a:latin typeface="Arial" panose="020B0604020202020204" pitchFamily="34" charset="0"/>
                          <a:ea typeface="Calibri" panose="020F0502020204030204" pitchFamily="34" charset="0"/>
                          <a:cs typeface="Arial" panose="020B0604020202020204" pitchFamily="34" charset="0"/>
                        </a:rPr>
                        <a:t>Champix</a:t>
                      </a:r>
                      <a:r>
                        <a:rPr lang="en-AU" sz="1100" i="1" dirty="0">
                          <a:effectLst/>
                          <a:latin typeface="Arial" panose="020B0604020202020204" pitchFamily="34" charset="0"/>
                          <a:ea typeface="Calibri" panose="020F0502020204030204" pitchFamily="34" charset="0"/>
                          <a:cs typeface="Arial" panose="020B0604020202020204" pitchFamily="34" charset="0"/>
                        </a:rPr>
                        <a:t>.</a:t>
                      </a:r>
                      <a:r>
                        <a:rPr lang="en-AU" sz="1100" dirty="0">
                          <a:effectLst/>
                          <a:latin typeface="Arial" panose="020B0604020202020204" pitchFamily="34" charset="0"/>
                          <a:ea typeface="Calibri" panose="020F0502020204030204" pitchFamily="34" charset="0"/>
                          <a:cs typeface="Arial" panose="020B0604020202020204" pitchFamily="34" charset="0"/>
                        </a:rPr>
                        <a:t> Take with food. </a:t>
                      </a:r>
                    </a:p>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Started 1/7/2018. Expected to finish 1/10/2018.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to stop smoking</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2311044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Sertraline 50 mg tablet</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Improve mood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216110898"/>
                  </a:ext>
                </a:extLst>
              </a:tr>
              <a:tr h="907026">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Metformin 1 g XR tablet</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a:effectLst/>
                          <a:latin typeface="Arial" panose="020B0604020202020204" pitchFamily="34" charset="0"/>
                          <a:ea typeface="Calibri" panose="020F0502020204030204" pitchFamily="34" charset="0"/>
                          <a:cs typeface="Arial" panose="020B0604020202020204" pitchFamily="34" charset="0"/>
                        </a:rPr>
                        <a:t>Take with food</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Diabetes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6390336"/>
                  </a:ext>
                </a:extLst>
              </a:tr>
              <a:tr h="921774">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Fenofibrate 145 mg tablet</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solidFill>
                      <a:srgbClr val="F8DF9A">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alpha val="60000"/>
                      </a:srgbClr>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alpha val="60000"/>
                      </a:srgbClr>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“Help eyes”?</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24883064"/>
                  </a:ext>
                </a:extLst>
              </a:tr>
              <a:tr h="929149">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Salbutamol 100 microgram puffer</a:t>
                      </a:r>
                    </a:p>
                  </a:txBody>
                  <a:tcPr marL="68580" marR="68580" marT="0" marB="0"/>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8DF9A"/>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FACBA4"/>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BBBDD3"/>
                    </a:solidFill>
                  </a:tcPr>
                </a:tc>
                <a:tc>
                  <a:txBody>
                    <a:bodyPr/>
                    <a:lstStyle/>
                    <a:p>
                      <a:pPr algn="ctr">
                        <a:lnSpc>
                          <a:spcPct val="107000"/>
                        </a:lnSpc>
                        <a:spcAft>
                          <a:spcPts val="0"/>
                        </a:spcAft>
                      </a:pPr>
                      <a:r>
                        <a:rPr lang="en-AU" sz="1100" b="1"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solidFill>
                      <a:srgbClr val="83A1D7"/>
                    </a:solidFill>
                  </a:tcPr>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Use when needed. Works best 1 spray at a time with a spacer. In an emergency have 4 sprays every 4 minutes and get help. </a:t>
                      </a:r>
                    </a:p>
                  </a:txBody>
                  <a:tcPr marL="68580" marR="68580" marT="0" marB="0"/>
                </a:tc>
                <a:tc>
                  <a:txBody>
                    <a:bodyPr/>
                    <a:lstStyle/>
                    <a:p>
                      <a:pPr>
                        <a:lnSpc>
                          <a:spcPct val="107000"/>
                        </a:lnSpc>
                        <a:spcAft>
                          <a:spcPts val="0"/>
                        </a:spcAft>
                      </a:pPr>
                      <a:r>
                        <a:rPr lang="en-AU" sz="1100" dirty="0">
                          <a:effectLst/>
                          <a:latin typeface="Arial" panose="020B0604020202020204" pitchFamily="34" charset="0"/>
                          <a:ea typeface="Calibri" panose="020F0502020204030204" pitchFamily="34" charset="0"/>
                          <a:cs typeface="Arial" panose="020B0604020202020204" pitchFamily="34" charset="0"/>
                        </a:rPr>
                        <a:t>Short wind</a:t>
                      </a:r>
                    </a:p>
                  </a:txBody>
                  <a:tcPr marL="68580" marR="68580" marT="0" marB="0"/>
                </a:tc>
                <a:tc>
                  <a:txBody>
                    <a:bodyPr/>
                    <a:lstStyle/>
                    <a:p>
                      <a:pPr>
                        <a:lnSpc>
                          <a:spcPct val="107000"/>
                        </a:lnSpc>
                        <a:spcAft>
                          <a:spcPts val="0"/>
                        </a:spcAft>
                      </a:pPr>
                      <a:endParaRPr lang="en-AU"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98064289"/>
                  </a:ext>
                </a:extLst>
              </a:tr>
            </a:tbl>
          </a:graphicData>
        </a:graphic>
      </p:graphicFrame>
      <p:pic>
        <p:nvPicPr>
          <p:cNvPr id="55" name="Picture 54" descr="Logo, icon&#10;&#10;Description automatically generated">
            <a:extLst>
              <a:ext uri="{FF2B5EF4-FFF2-40B4-BE49-F238E27FC236}">
                <a16:creationId xmlns:a16="http://schemas.microsoft.com/office/drawing/2014/main" id="{AD3E1C66-4370-40CD-BD89-CAB7992F48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48250" y="2065638"/>
            <a:ext cx="428740" cy="500950"/>
          </a:xfrm>
          <a:prstGeom prst="rect">
            <a:avLst/>
          </a:prstGeom>
        </p:spPr>
      </p:pic>
      <p:pic>
        <p:nvPicPr>
          <p:cNvPr id="56" name="Picture 55" descr="Icon&#10;&#10;Description automatically generated">
            <a:extLst>
              <a:ext uri="{FF2B5EF4-FFF2-40B4-BE49-F238E27FC236}">
                <a16:creationId xmlns:a16="http://schemas.microsoft.com/office/drawing/2014/main" id="{2E635A9A-F65C-49DA-9F98-479BBCFBE28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5786" y="2065638"/>
            <a:ext cx="428740" cy="500950"/>
          </a:xfrm>
          <a:prstGeom prst="rect">
            <a:avLst/>
          </a:prstGeom>
        </p:spPr>
      </p:pic>
      <p:pic>
        <p:nvPicPr>
          <p:cNvPr id="57" name="Picture 56" descr="Icon&#10;&#10;Description automatically generated">
            <a:extLst>
              <a:ext uri="{FF2B5EF4-FFF2-40B4-BE49-F238E27FC236}">
                <a16:creationId xmlns:a16="http://schemas.microsoft.com/office/drawing/2014/main" id="{ECE7E536-0959-4478-8A25-8084BC196E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73698" y="2070526"/>
            <a:ext cx="428740" cy="500950"/>
          </a:xfrm>
          <a:prstGeom prst="rect">
            <a:avLst/>
          </a:prstGeom>
        </p:spPr>
      </p:pic>
      <p:pic>
        <p:nvPicPr>
          <p:cNvPr id="58" name="Picture 57" descr="Icon&#10;&#10;Description automatically generated">
            <a:extLst>
              <a:ext uri="{FF2B5EF4-FFF2-40B4-BE49-F238E27FC236}">
                <a16:creationId xmlns:a16="http://schemas.microsoft.com/office/drawing/2014/main" id="{3EA86ED3-E132-4BBA-A789-B982FA0874D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81610" y="2065638"/>
            <a:ext cx="428740" cy="500950"/>
          </a:xfrm>
          <a:prstGeom prst="rect">
            <a:avLst/>
          </a:prstGeom>
        </p:spPr>
      </p:pic>
      <p:sp>
        <p:nvSpPr>
          <p:cNvPr id="41" name="Text Placeholder 40">
            <a:extLst>
              <a:ext uri="{FF2B5EF4-FFF2-40B4-BE49-F238E27FC236}">
                <a16:creationId xmlns:a16="http://schemas.microsoft.com/office/drawing/2014/main" id="{56917DE4-F6E1-4CFF-846F-616C065C60B4}"/>
              </a:ext>
            </a:extLst>
          </p:cNvPr>
          <p:cNvSpPr>
            <a:spLocks noGrp="1"/>
          </p:cNvSpPr>
          <p:nvPr>
            <p:ph type="body" sz="quarter" idx="24"/>
          </p:nvPr>
        </p:nvSpPr>
        <p:spPr/>
        <p:txBody>
          <a:bodyPr/>
          <a:lstStyle/>
          <a:p>
            <a:endParaRPr lang="en-AU"/>
          </a:p>
        </p:txBody>
      </p:sp>
      <p:sp>
        <p:nvSpPr>
          <p:cNvPr id="42" name="Text Placeholder 41">
            <a:extLst>
              <a:ext uri="{FF2B5EF4-FFF2-40B4-BE49-F238E27FC236}">
                <a16:creationId xmlns:a16="http://schemas.microsoft.com/office/drawing/2014/main" id="{E7CD11DD-4AC7-4685-A1B3-370B6E24F707}"/>
              </a:ext>
            </a:extLst>
          </p:cNvPr>
          <p:cNvSpPr>
            <a:spLocks noGrp="1"/>
          </p:cNvSpPr>
          <p:nvPr>
            <p:ph type="body" sz="quarter" idx="30"/>
          </p:nvPr>
        </p:nvSpPr>
        <p:spPr/>
        <p:txBody>
          <a:bodyPr/>
          <a:lstStyle/>
          <a:p>
            <a:endParaRPr lang="en-AU"/>
          </a:p>
        </p:txBody>
      </p:sp>
      <p:sp>
        <p:nvSpPr>
          <p:cNvPr id="43" name="Text Placeholder 42">
            <a:extLst>
              <a:ext uri="{FF2B5EF4-FFF2-40B4-BE49-F238E27FC236}">
                <a16:creationId xmlns:a16="http://schemas.microsoft.com/office/drawing/2014/main" id="{19BF3398-8555-4134-AD14-8233D8FF13A0}"/>
              </a:ext>
            </a:extLst>
          </p:cNvPr>
          <p:cNvSpPr>
            <a:spLocks noGrp="1"/>
          </p:cNvSpPr>
          <p:nvPr>
            <p:ph type="body" sz="quarter" idx="48"/>
          </p:nvPr>
        </p:nvSpPr>
        <p:spPr/>
        <p:txBody>
          <a:bodyPr/>
          <a:lstStyle/>
          <a:p>
            <a:endParaRPr lang="en-AU"/>
          </a:p>
        </p:txBody>
      </p:sp>
      <p:sp>
        <p:nvSpPr>
          <p:cNvPr id="44" name="Text Placeholder 43">
            <a:extLst>
              <a:ext uri="{FF2B5EF4-FFF2-40B4-BE49-F238E27FC236}">
                <a16:creationId xmlns:a16="http://schemas.microsoft.com/office/drawing/2014/main" id="{8102F398-755D-4B13-A36F-39CB740AF547}"/>
              </a:ext>
            </a:extLst>
          </p:cNvPr>
          <p:cNvSpPr>
            <a:spLocks noGrp="1"/>
          </p:cNvSpPr>
          <p:nvPr>
            <p:ph type="body" sz="quarter" idx="50"/>
          </p:nvPr>
        </p:nvSpPr>
        <p:spPr/>
        <p:txBody>
          <a:bodyPr/>
          <a:lstStyle/>
          <a:p>
            <a:endParaRPr lang="en-AU"/>
          </a:p>
        </p:txBody>
      </p:sp>
      <p:sp>
        <p:nvSpPr>
          <p:cNvPr id="45" name="Text Placeholder 44">
            <a:extLst>
              <a:ext uri="{FF2B5EF4-FFF2-40B4-BE49-F238E27FC236}">
                <a16:creationId xmlns:a16="http://schemas.microsoft.com/office/drawing/2014/main" id="{98153372-67A2-482B-995B-D4580169A45B}"/>
              </a:ext>
            </a:extLst>
          </p:cNvPr>
          <p:cNvSpPr>
            <a:spLocks noGrp="1"/>
          </p:cNvSpPr>
          <p:nvPr>
            <p:ph type="body" sz="quarter" idx="51"/>
          </p:nvPr>
        </p:nvSpPr>
        <p:spPr/>
        <p:txBody>
          <a:bodyPr/>
          <a:lstStyle/>
          <a:p>
            <a:endParaRPr lang="en-AU"/>
          </a:p>
        </p:txBody>
      </p:sp>
      <p:sp>
        <p:nvSpPr>
          <p:cNvPr id="46" name="Text Placeholder 45">
            <a:extLst>
              <a:ext uri="{FF2B5EF4-FFF2-40B4-BE49-F238E27FC236}">
                <a16:creationId xmlns:a16="http://schemas.microsoft.com/office/drawing/2014/main" id="{05EB7980-6944-4227-931D-25E66FBDBE3C}"/>
              </a:ext>
            </a:extLst>
          </p:cNvPr>
          <p:cNvSpPr>
            <a:spLocks noGrp="1"/>
          </p:cNvSpPr>
          <p:nvPr>
            <p:ph type="body" sz="quarter" idx="53"/>
          </p:nvPr>
        </p:nvSpPr>
        <p:spPr/>
        <p:txBody>
          <a:bodyPr/>
          <a:lstStyle/>
          <a:p>
            <a:endParaRPr lang="en-AU"/>
          </a:p>
        </p:txBody>
      </p:sp>
      <p:sp>
        <p:nvSpPr>
          <p:cNvPr id="47" name="Text Placeholder 46">
            <a:extLst>
              <a:ext uri="{FF2B5EF4-FFF2-40B4-BE49-F238E27FC236}">
                <a16:creationId xmlns:a16="http://schemas.microsoft.com/office/drawing/2014/main" id="{9473306E-DEC1-404C-AA09-8D8A65FA3466}"/>
              </a:ext>
            </a:extLst>
          </p:cNvPr>
          <p:cNvSpPr>
            <a:spLocks noGrp="1"/>
          </p:cNvSpPr>
          <p:nvPr>
            <p:ph type="body" sz="quarter" idx="61"/>
          </p:nvPr>
        </p:nvSpPr>
        <p:spPr/>
        <p:txBody>
          <a:bodyPr/>
          <a:lstStyle/>
          <a:p>
            <a:endParaRPr lang="en-AU"/>
          </a:p>
        </p:txBody>
      </p:sp>
      <p:sp>
        <p:nvSpPr>
          <p:cNvPr id="48" name="Text Placeholder 47">
            <a:extLst>
              <a:ext uri="{FF2B5EF4-FFF2-40B4-BE49-F238E27FC236}">
                <a16:creationId xmlns:a16="http://schemas.microsoft.com/office/drawing/2014/main" id="{49B55243-5B40-4F18-B43B-FE58F531B8DB}"/>
              </a:ext>
            </a:extLst>
          </p:cNvPr>
          <p:cNvSpPr>
            <a:spLocks noGrp="1"/>
          </p:cNvSpPr>
          <p:nvPr>
            <p:ph type="body" sz="quarter" idx="63"/>
          </p:nvPr>
        </p:nvSpPr>
        <p:spPr/>
        <p:txBody>
          <a:bodyPr/>
          <a:lstStyle/>
          <a:p>
            <a:endParaRPr lang="en-AU"/>
          </a:p>
        </p:txBody>
      </p:sp>
      <p:pic>
        <p:nvPicPr>
          <p:cNvPr id="36" name="Picture Placeholder 35" descr="Diagram&#10;&#10;Description automatically generated">
            <a:extLst>
              <a:ext uri="{FF2B5EF4-FFF2-40B4-BE49-F238E27FC236}">
                <a16:creationId xmlns:a16="http://schemas.microsoft.com/office/drawing/2014/main" id="{3FAE585B-99AD-4806-AB00-54C7490A9D13}"/>
              </a:ext>
            </a:extLst>
          </p:cNvPr>
          <p:cNvPicPr>
            <a:picLocks noGrp="1" noChangeAspect="1"/>
          </p:cNvPicPr>
          <p:nvPr>
            <p:ph type="pic" sz="quarter" idx="84"/>
          </p:nvPr>
        </p:nvPicPr>
        <p:blipFill>
          <a:blip r:embed="rId6" cstate="print">
            <a:extLst>
              <a:ext uri="{28A0092B-C50C-407E-A947-70E740481C1C}">
                <a14:useLocalDpi xmlns:a14="http://schemas.microsoft.com/office/drawing/2010/main" val="0"/>
              </a:ext>
            </a:extLst>
          </a:blip>
          <a:srcRect l="18004" r="18004"/>
          <a:stretch>
            <a:fillRect/>
          </a:stretch>
        </p:blipFill>
        <p:spPr/>
      </p:pic>
      <p:sp>
        <p:nvSpPr>
          <p:cNvPr id="51" name="Picture Placeholder 50">
            <a:extLst>
              <a:ext uri="{FF2B5EF4-FFF2-40B4-BE49-F238E27FC236}">
                <a16:creationId xmlns:a16="http://schemas.microsoft.com/office/drawing/2014/main" id="{9D932437-224D-4DCB-9CB1-967C2AB9C758}"/>
              </a:ext>
            </a:extLst>
          </p:cNvPr>
          <p:cNvSpPr>
            <a:spLocks noGrp="1"/>
          </p:cNvSpPr>
          <p:nvPr>
            <p:ph type="pic" sz="quarter" idx="85"/>
          </p:nvPr>
        </p:nvSpPr>
        <p:spPr/>
      </p:sp>
      <p:sp>
        <p:nvSpPr>
          <p:cNvPr id="49" name="Picture Placeholder 48">
            <a:extLst>
              <a:ext uri="{FF2B5EF4-FFF2-40B4-BE49-F238E27FC236}">
                <a16:creationId xmlns:a16="http://schemas.microsoft.com/office/drawing/2014/main" id="{6F9E1B99-ED18-44FE-9759-DCC2A4DDFFA0}"/>
              </a:ext>
            </a:extLst>
          </p:cNvPr>
          <p:cNvSpPr>
            <a:spLocks noGrp="1"/>
          </p:cNvSpPr>
          <p:nvPr>
            <p:ph type="pic" sz="quarter" idx="66"/>
          </p:nvPr>
        </p:nvSpPr>
        <p:spPr/>
      </p:sp>
      <p:sp>
        <p:nvSpPr>
          <p:cNvPr id="50" name="Picture Placeholder 49">
            <a:extLst>
              <a:ext uri="{FF2B5EF4-FFF2-40B4-BE49-F238E27FC236}">
                <a16:creationId xmlns:a16="http://schemas.microsoft.com/office/drawing/2014/main" id="{5D651CB2-F38C-4D81-9032-C79DC7EE79CF}"/>
              </a:ext>
            </a:extLst>
          </p:cNvPr>
          <p:cNvSpPr>
            <a:spLocks noGrp="1"/>
          </p:cNvSpPr>
          <p:nvPr>
            <p:ph type="pic" sz="quarter" idx="67"/>
          </p:nvPr>
        </p:nvSpPr>
        <p:spPr/>
      </p:sp>
      <p:pic>
        <p:nvPicPr>
          <p:cNvPr id="34" name="Picture Placeholder 33" descr="A picture containing vector graphics&#10;&#10;Description automatically generated">
            <a:extLst>
              <a:ext uri="{FF2B5EF4-FFF2-40B4-BE49-F238E27FC236}">
                <a16:creationId xmlns:a16="http://schemas.microsoft.com/office/drawing/2014/main" id="{A6F586DA-35CE-48C6-8838-887140E2C9EA}"/>
              </a:ext>
            </a:extLst>
          </p:cNvPr>
          <p:cNvPicPr>
            <a:picLocks noGrp="1" noChangeAspect="1"/>
          </p:cNvPicPr>
          <p:nvPr>
            <p:ph type="pic" sz="quarter" idx="88"/>
          </p:nvPr>
        </p:nvPicPr>
        <p:blipFill>
          <a:blip r:embed="rId7" cstate="print">
            <a:extLst>
              <a:ext uri="{28A0092B-C50C-407E-A947-70E740481C1C}">
                <a14:useLocalDpi xmlns:a14="http://schemas.microsoft.com/office/drawing/2010/main" val="0"/>
              </a:ext>
            </a:extLst>
          </a:blip>
          <a:srcRect l="99" r="99"/>
          <a:stretch>
            <a:fillRect/>
          </a:stretch>
        </p:blipFill>
        <p:spPr/>
      </p:pic>
      <p:sp>
        <p:nvSpPr>
          <p:cNvPr id="31" name="Text Placeholder 30">
            <a:extLst>
              <a:ext uri="{FF2B5EF4-FFF2-40B4-BE49-F238E27FC236}">
                <a16:creationId xmlns:a16="http://schemas.microsoft.com/office/drawing/2014/main" id="{D751D06D-420D-4105-928C-0FEBBC95FFFA}"/>
              </a:ext>
            </a:extLst>
          </p:cNvPr>
          <p:cNvSpPr>
            <a:spLocks noGrp="1"/>
          </p:cNvSpPr>
          <p:nvPr>
            <p:ph type="body" sz="quarter" idx="91"/>
          </p:nvPr>
        </p:nvSpPr>
        <p:spPr/>
        <p:txBody>
          <a:bodyPr/>
          <a:lstStyle/>
          <a:p>
            <a:r>
              <a:rPr lang="en-US" dirty="0"/>
              <a:t>1/1/1990 Ramipril causes angioedema (swollen lips and tongue)  </a:t>
            </a:r>
          </a:p>
          <a:p>
            <a:endParaRPr lang="en-AU" dirty="0"/>
          </a:p>
        </p:txBody>
      </p:sp>
      <p:sp>
        <p:nvSpPr>
          <p:cNvPr id="32" name="Text Placeholder 31">
            <a:extLst>
              <a:ext uri="{FF2B5EF4-FFF2-40B4-BE49-F238E27FC236}">
                <a16:creationId xmlns:a16="http://schemas.microsoft.com/office/drawing/2014/main" id="{C8C7BE29-74D2-4930-9CB7-A7F1BAFF9E99}"/>
              </a:ext>
            </a:extLst>
          </p:cNvPr>
          <p:cNvSpPr>
            <a:spLocks noGrp="1"/>
          </p:cNvSpPr>
          <p:nvPr>
            <p:ph type="body" sz="quarter" idx="92"/>
          </p:nvPr>
        </p:nvSpPr>
        <p:spPr/>
        <p:txBody>
          <a:bodyPr/>
          <a:lstStyle/>
          <a:p>
            <a:r>
              <a:rPr lang="fr-FR" dirty="0"/>
              <a:t>Etonogestrel (</a:t>
            </a:r>
            <a:r>
              <a:rPr lang="fr-FR" dirty="0" err="1"/>
              <a:t>Implanon</a:t>
            </a:r>
            <a:r>
              <a:rPr lang="fr-FR" dirty="0"/>
              <a:t>) contraceptive implant </a:t>
            </a:r>
            <a:r>
              <a:rPr lang="fr-FR" dirty="0" err="1"/>
              <a:t>inserted</a:t>
            </a:r>
            <a:r>
              <a:rPr lang="fr-FR" dirty="0"/>
              <a:t> 1/1/2018</a:t>
            </a:r>
          </a:p>
        </p:txBody>
      </p:sp>
    </p:spTree>
    <p:extLst>
      <p:ext uri="{BB962C8B-B14F-4D97-AF65-F5344CB8AC3E}">
        <p14:creationId xmlns:p14="http://schemas.microsoft.com/office/powerpoint/2010/main" val="20007682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Main Master">
  <a:themeElements>
    <a:clrScheme name="GMBH">
      <a:dk1>
        <a:sysClr val="windowText" lastClr="000000"/>
      </a:dk1>
      <a:lt1>
        <a:sysClr val="window" lastClr="FFFFFF"/>
      </a:lt1>
      <a:dk2>
        <a:srgbClr val="401E6B"/>
      </a:dk2>
      <a:lt2>
        <a:srgbClr val="D45C60"/>
      </a:lt2>
      <a:accent1>
        <a:srgbClr val="9FC565"/>
      </a:accent1>
      <a:accent2>
        <a:srgbClr val="BBADC6"/>
      </a:accent2>
      <a:accent3>
        <a:srgbClr val="94D9F8"/>
      </a:accent3>
      <a:accent4>
        <a:srgbClr val="D1E4A1"/>
      </a:accent4>
      <a:accent5>
        <a:srgbClr val="DDB944"/>
      </a:accent5>
      <a:accent6>
        <a:srgbClr val="D73347"/>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TaxCatchAll xmlns="81348d9c-1cc5-4b3b-8e15-6dd12d470b88">
      <Value>579</Value>
      <Value>4305</Value>
    </TaxCatchAll>
    <TaxKeywordTaxHTField xmlns="81348d9c-1cc5-4b3b-8e15-6dd12d470b88">
      <Terms xmlns="http://schemas.microsoft.com/office/infopath/2007/PartnerControls">
        <TermInfo xmlns="http://schemas.microsoft.com/office/infopath/2007/PartnerControls">
          <TermName xmlns="http://schemas.microsoft.com/office/infopath/2007/PartnerControls">Content</TermName>
          <TermId xmlns="http://schemas.microsoft.com/office/infopath/2007/PartnerControls">608545c6-a662-4850-a66d-2659a8d191d4</TermId>
        </TermInfo>
        <TermInfo xmlns="http://schemas.microsoft.com/office/infopath/2007/PartnerControls">
          <TermName xmlns="http://schemas.microsoft.com/office/infopath/2007/PartnerControls">Phase 1</TermName>
          <TermId xmlns="http://schemas.microsoft.com/office/infopath/2007/PartnerControls">15620a13-e473-4375-a668-6e3c5bf83fc9</TermId>
        </TermInfo>
      </Terms>
    </TaxKeywordTaxHTField>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NPS Document" ma:contentTypeID="0x01010081989C2BD4E57C4CBCC679DFC77B692A002862E0C097A60E46AD007336A492EBEA" ma:contentTypeVersion="13" ma:contentTypeDescription="" ma:contentTypeScope="" ma:versionID="a05fcfbcc7cbd29b5182d8e83540ab5f">
  <xsd:schema xmlns:xsd="http://www.w3.org/2001/XMLSchema" xmlns:xs="http://www.w3.org/2001/XMLSchema" xmlns:p="http://schemas.microsoft.com/office/2006/metadata/properties" xmlns:ns1="http://schemas.microsoft.com/sharepoint/v3" xmlns:ns3="81348d9c-1cc5-4b3b-8e15-6dd12d470b88" xmlns:ns4="472e07a6-e046-4f13-818c-0fcc19b7c814" xmlns:ns5="http://schemas.microsoft.com/sharepoint/v4" targetNamespace="http://schemas.microsoft.com/office/2006/metadata/properties" ma:root="true" ma:fieldsID="30864895304a898fea70eaa0264c94b0" ns1:_="" ns3:_="" ns4:_="" ns5:_="">
    <xsd:import namespace="http://schemas.microsoft.com/sharepoint/v3"/>
    <xsd:import namespace="81348d9c-1cc5-4b3b-8e15-6dd12d470b88"/>
    <xsd:import namespace="472e07a6-e046-4f13-818c-0fcc19b7c814"/>
    <xsd:import namespace="http://schemas.microsoft.com/sharepoint/v4"/>
    <xsd:element name="properties">
      <xsd:complexType>
        <xsd:sequence>
          <xsd:element name="documentManagement">
            <xsd:complexType>
              <xsd:all>
                <xsd:element ref="ns3:TaxKeywordTaxHTField" minOccurs="0"/>
                <xsd:element ref="ns3:TaxCatchAll" minOccurs="0"/>
                <xsd:element ref="ns3:TaxCatchAllLabel" minOccurs="0"/>
                <xsd:element ref="ns4:MediaServiceMetadata" minOccurs="0"/>
                <xsd:element ref="ns4:MediaServiceFastMetadata" minOccurs="0"/>
                <xsd:element ref="ns1:_ip_UnifiedCompliancePolicyProperties" minOccurs="0"/>
                <xsd:element ref="ns1:_ip_UnifiedCompliancePolicyUIAction" minOccurs="0"/>
                <xsd:element ref="ns4:MediaServiceAutoTags" minOccurs="0"/>
                <xsd:element ref="ns4:MediaServiceDateTaken" minOccurs="0"/>
                <xsd:element ref="ns4:MediaServiceLocation" minOccurs="0"/>
                <xsd:element ref="ns4:MediaServiceOCR" minOccurs="0"/>
                <xsd:element ref="ns5:IconOverlay"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description="" ma:hidden="true" ma:internalName="_ip_UnifiedCompliancePolicyProperties">
      <xsd:simpleType>
        <xsd:restriction base="dms:Note"/>
      </xsd:simpleType>
    </xsd:element>
    <xsd:element name="_ip_UnifiedCompliancePolicyUIAction" ma:index="16"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348d9c-1cc5-4b3b-8e15-6dd12d470b88" elementFormDefault="qualified">
    <xsd:import namespace="http://schemas.microsoft.com/office/2006/documentManagement/types"/>
    <xsd:import namespace="http://schemas.microsoft.com/office/infopath/2007/PartnerControls"/>
    <xsd:element name="TaxKeywordTaxHTField" ma:index="9" nillable="true" ma:taxonomy="true" ma:internalName="TaxKeywordTaxHTField" ma:taxonomyFieldName="TaxKeyword" ma:displayName="Enterprise Keywords" ma:fieldId="{23f27201-bee3-471e-b2e7-b64fd8b7ca38}" ma:taxonomyMulti="true" ma:sspId="afef6c28-b4e4-441e-a1b8-fd823a81cf53" ma:termSetId="00000000-0000-0000-0000-000000000000" ma:anchorId="00000000-0000-0000-0000-000000000000" ma:open="true" ma:isKeyword="true">
      <xsd:complexType>
        <xsd:sequence>
          <xsd:element ref="pc:Terms" minOccurs="0" maxOccurs="1"/>
        </xsd:sequence>
      </xsd:complexType>
    </xsd:element>
    <xsd:element name="TaxCatchAll" ma:index="10" nillable="true" ma:displayName="Taxonomy Catch All Column" ma:hidden="true" ma:list="{fefef506-6a88-44c1-a29d-b2d983ca1247}" ma:internalName="TaxCatchAll" ma:showField="CatchAllData" ma:web="81348d9c-1cc5-4b3b-8e15-6dd12d470b88">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fefef506-6a88-44c1-a29d-b2d983ca1247}" ma:internalName="TaxCatchAllLabel" ma:readOnly="true" ma:showField="CatchAllDataLabel" ma:web="81348d9c-1cc5-4b3b-8e15-6dd12d470b8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72e07a6-e046-4f13-818c-0fcc19b7c814"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7" nillable="true" ma:displayName="MediaServiceAutoTags" ma:description="" ma:internalName="MediaServiceAutoTags" ma:readOnly="true">
      <xsd:simpleType>
        <xsd:restriction base="dms:Text"/>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Location" ma:index="19" nillable="true" ma:displayName="MediaServiceLocation" ma:description="" ma:internalName="MediaServiceLocation" ma:readOnly="true">
      <xsd:simpleType>
        <xsd:restriction base="dms:Text"/>
      </xsd:simpleType>
    </xsd:element>
    <xsd:element name="MediaServiceOCR" ma:index="20" nillable="true" ma:displayName="MediaServiceOCR" ma:internalName="MediaServiceOCR" ma:readOnly="true">
      <xsd:simpleType>
        <xsd:restriction base="dms:Note">
          <xsd:maxLength value="255"/>
        </xsd:restriction>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GenerationTime" ma:index="23" nillable="true" ma:displayName="MediaServiceGenerationTime" ma:hidden="true" ma:internalName="MediaServiceGenerationTime" ma:readOnly="true">
      <xsd:simpleType>
        <xsd:restriction base="dms:Text"/>
      </xsd:simpleType>
    </xsd:element>
    <xsd:element name="MediaServiceAutoKeyPoints" ma:index="24" nillable="true" ma:displayName="MediaServiceAutoKeyPoints" ma:hidden="true" ma:internalName="MediaServiceAutoKeyPoints" ma:readOnly="true">
      <xsd:simpleType>
        <xsd:restriction base="dms:Note"/>
      </xsd:simpleType>
    </xsd:element>
    <xsd:element name="MediaServiceKeyPoints" ma:index="2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1"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8DDDCA-C83D-4E00-9DB6-AE93A91BC09F}">
  <ds:schemaRefs>
    <ds:schemaRef ds:uri="472e07a6-e046-4f13-818c-0fcc19b7c814"/>
    <ds:schemaRef ds:uri="81348d9c-1cc5-4b3b-8e15-6dd12d470b8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445743CD-BBD3-4DDD-9F4E-B5E063F9D720}">
  <ds:schemaRefs>
    <ds:schemaRef ds:uri="http://schemas.microsoft.com/sharepoint/v3/contenttype/forms"/>
  </ds:schemaRefs>
</ds:datastoreItem>
</file>

<file path=customXml/itemProps3.xml><?xml version="1.0" encoding="utf-8"?>
<ds:datastoreItem xmlns:ds="http://schemas.openxmlformats.org/officeDocument/2006/customXml" ds:itemID="{CB843F38-6392-4AAB-ABCD-6CF6C44E487E}">
  <ds:schemaRefs>
    <ds:schemaRef ds:uri="472e07a6-e046-4f13-818c-0fcc19b7c814"/>
    <ds:schemaRef ds:uri="81348d9c-1cc5-4b3b-8e15-6dd12d470b8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microsoft.com/sharepoint/v4"/>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2107</TotalTime>
  <Words>645</Words>
  <Application>Microsoft Office PowerPoint</Application>
  <PresentationFormat>Custom</PresentationFormat>
  <Paragraphs>132</Paragraphs>
  <Slides>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Main Master</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Jemma Edwards</dc:creator>
  <cp:keywords>Phase 1; Content</cp:keywords>
  <cp:lastModifiedBy>Teresa Vaccaro</cp:lastModifiedBy>
  <cp:revision>171</cp:revision>
  <dcterms:created xsi:type="dcterms:W3CDTF">2012-11-04T22:11:36Z</dcterms:created>
  <dcterms:modified xsi:type="dcterms:W3CDTF">2021-11-24T01:05:46Z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b5d0945e-c388-4d52-bb8c-02fc89a229a5</vt:lpwstr>
  </property>
  <property fmtid="{D5CDD505-2E9C-101B-9397-08002B2CF9AE}" pid="3" name="ContentTypeId">
    <vt:lpwstr>0x01010081989C2BD4E57C4CBCC679DFC77B692A002862E0C097A60E46AD007336A492EBEA</vt:lpwstr>
  </property>
  <property fmtid="{D5CDD505-2E9C-101B-9397-08002B2CF9AE}" pid="4" name="TaxKeyword">
    <vt:lpwstr>579;#Content|608545c6-a662-4850-a66d-2659a8d191d4;#4305;#Phase 1|15620a13-e473-4375-a668-6e3c5bf83fc9</vt:lpwstr>
  </property>
  <property fmtid="{D5CDD505-2E9C-101B-9397-08002B2CF9AE}" pid="5" name="Library">
    <vt:lpwstr>765;#Syndication and Partnerships|c10e9d96-5609-4445-a99a-11a9ee051bdf</vt:lpwstr>
  </property>
  <property fmtid="{D5CDD505-2E9C-101B-9397-08002B2CF9AE}" pid="6" name="URL">
    <vt:lpwstr/>
  </property>
</Properties>
</file>